
<file path=[Content_Types].xml><?xml version="1.0" encoding="utf-8"?>
<Types xmlns="http://schemas.openxmlformats.org/package/2006/content-types">
  <Default Extension="xml" ContentType="application/xml"/>
  <Default Extension="jpeg" ContentType="image/jpeg"/>
  <Default Extension="tiff" ContentType="image/tiff"/>
  <Default Extension="emf" ContentType="image/x-emf"/>
  <Default Extension="rels" ContentType="application/vnd.openxmlformats-package.relationships+xml"/>
  <Default Extension="gif" ContentType="image/gif"/>
  <Default Extension="png" ContentType="image/png"/>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notesMasters/notesMaster1.xml" ContentType="application/vnd.openxmlformats-officedocument.presentationml.notesMaster+xml"/>
  <Override PartName="/ppt/tags/tag1.xml" ContentType="application/vnd.openxmlformats-officedocument.presentationml.tags+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ppt/tags/tag2.xml" ContentType="application/vnd.openxmlformats-officedocument.presentationml.tags+xml"/>
  <Override PartName="/ppt/tags/tag3.xml" ContentType="application/vnd.openxmlformats-officedocument.presentationml.tags+xml"/>
  <Override PartName="/ppt/tags/tag4.xml" ContentType="application/vnd.openxmlformats-officedocument.presentationml.tags+xml"/>
  <Override PartName="/ppt/tags/tag5.xml" ContentType="application/vnd.openxmlformats-officedocument.presentationml.tags+xml"/>
  <Override PartName="/ppt/tags/tag6.xml" ContentType="application/vnd.openxmlformats-officedocument.presentationml.tags+xml"/>
  <Override PartName="/ppt/tags/tag7.xml" ContentType="application/vnd.openxmlformats-officedocument.presentationml.tags+xml"/>
  <Override PartName="/ppt/tags/tag8.xml" ContentType="application/vnd.openxmlformats-officedocument.presentationml.tags+xml"/>
  <Override PartName="/ppt/tags/tag9.xml" ContentType="application/vnd.openxmlformats-officedocument.presentationml.tags+xml"/>
  <Override PartName="/ppt/tags/tag10.xml" ContentType="application/vnd.openxmlformats-officedocument.presentationml.tags+xml"/>
  <Override PartName="/ppt/tags/tag11.xml" ContentType="application/vnd.openxmlformats-officedocument.presentationml.tags+xml"/>
  <Override PartName="/ppt/tags/tag12.xml" ContentType="application/vnd.openxmlformats-officedocument.presentationml.tags+xml"/>
  <Override PartName="/ppt/tags/tag13.xml" ContentType="application/vnd.openxmlformats-officedocument.presentationml.tags+xml"/>
  <Override PartName="/ppt/tags/tag14.xml" ContentType="application/vnd.openxmlformats-officedocument.presentationml.tags+xml"/>
  <Override PartName="/ppt/tags/tag15.xml" ContentType="application/vnd.openxmlformats-officedocument.presentationml.tags+xml"/>
  <Override PartName="/ppt/tags/tag16.xml" ContentType="application/vnd.openxmlformats-officedocument.presentationml.tags+xml"/>
  <Override PartName="/ppt/tags/tag17.xml" ContentType="application/vnd.openxmlformats-officedocument.presentationml.tags+xml"/>
  <Override PartName="/ppt/tags/tag18.xml" ContentType="application/vnd.openxmlformats-officedocument.presentationml.tags+xml"/>
  <Override PartName="/ppt/tags/tag19.xml" ContentType="application/vnd.openxmlformats-officedocument.presentationml.tags+xml"/>
  <Override PartName="/ppt/tags/tag20.xml" ContentType="application/vnd.openxmlformats-officedocument.presentationml.tags+xml"/>
  <Override PartName="/ppt/tags/tag21.xml" ContentType="application/vnd.openxmlformats-officedocument.presentationml.tags+xml"/>
  <Override PartName="/ppt/tags/tag22.xml" ContentType="application/vnd.openxmlformats-officedocument.presentationml.tags+xml"/>
  <Override PartName="/ppt/tags/tag23.xml" ContentType="application/vnd.openxmlformats-officedocument.presentationml.tags+xml"/>
  <Override PartName="/ppt/tags/tag24.xml" ContentType="application/vnd.openxmlformats-officedocument.presentationml.tags+xml"/>
  <Override PartName="/ppt/tags/tag25.xml" ContentType="application/vnd.openxmlformats-officedocument.presentationml.tags+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4" Type="http://schemas.openxmlformats.org/officeDocument/2006/relationships/extended-properties" Target="docProps/app.xml"/><Relationship Id="rId1" Type="http://schemas.openxmlformats.org/officeDocument/2006/relationships/officeDocument" Target="ppt/presentation.xml"/><Relationship Id="rId2" Type="http://schemas.openxmlformats.org/package/2006/relationships/metadata/thumbnail" Target="docProps/thumbnail.jpeg"/></Relationships>
</file>

<file path=ppt/presentation.xml><?xml version="1.0" encoding="utf-8"?>
<p:presentation xmlns:a="http://schemas.openxmlformats.org/drawingml/2006/main" xmlns:r="http://schemas.openxmlformats.org/officeDocument/2006/relationships" xmlns:p="http://schemas.openxmlformats.org/presentationml/2006/main" showSpecialPlsOnTitleSld="0" saveSubsetFonts="1">
  <p:sldMasterIdLst>
    <p:sldMasterId id="2147483863" r:id="rId1"/>
  </p:sldMasterIdLst>
  <p:notesMasterIdLst>
    <p:notesMasterId r:id="rId23"/>
  </p:notesMasterIdLst>
  <p:sldIdLst>
    <p:sldId id="376" r:id="rId2"/>
    <p:sldId id="324" r:id="rId3"/>
    <p:sldId id="325" r:id="rId4"/>
    <p:sldId id="333" r:id="rId5"/>
    <p:sldId id="364" r:id="rId6"/>
    <p:sldId id="374" r:id="rId7"/>
    <p:sldId id="344" r:id="rId8"/>
    <p:sldId id="366" r:id="rId9"/>
    <p:sldId id="365" r:id="rId10"/>
    <p:sldId id="346" r:id="rId11"/>
    <p:sldId id="367" r:id="rId12"/>
    <p:sldId id="368" r:id="rId13"/>
    <p:sldId id="347" r:id="rId14"/>
    <p:sldId id="335" r:id="rId15"/>
    <p:sldId id="336" r:id="rId16"/>
    <p:sldId id="370" r:id="rId17"/>
    <p:sldId id="375" r:id="rId18"/>
    <p:sldId id="372" r:id="rId19"/>
    <p:sldId id="371" r:id="rId20"/>
    <p:sldId id="373" r:id="rId21"/>
    <p:sldId id="345" r:id="rId22"/>
  </p:sldIdLst>
  <p:sldSz cx="9144000" cy="6858000" type="screen4x3"/>
  <p:notesSz cx="6858000" cy="9144000"/>
  <p:custDataLst>
    <p:tags r:id="rId24"/>
  </p:custDataLst>
  <p:defaultTextStyle>
    <a:defPPr>
      <a:defRPr lang="en-GB"/>
    </a:defPPr>
    <a:lvl1pPr algn="ctr" rtl="0" fontAlgn="base">
      <a:spcBef>
        <a:spcPct val="0"/>
      </a:spcBef>
      <a:spcAft>
        <a:spcPct val="0"/>
      </a:spcAft>
      <a:defRPr kern="1200">
        <a:solidFill>
          <a:schemeClr val="tx1"/>
        </a:solidFill>
        <a:latin typeface="Arial" charset="0"/>
        <a:ea typeface="+mn-ea"/>
        <a:cs typeface="+mn-cs"/>
      </a:defRPr>
    </a:lvl1pPr>
    <a:lvl2pPr marL="457200" algn="ctr" rtl="0" fontAlgn="base">
      <a:spcBef>
        <a:spcPct val="0"/>
      </a:spcBef>
      <a:spcAft>
        <a:spcPct val="0"/>
      </a:spcAft>
      <a:defRPr kern="1200">
        <a:solidFill>
          <a:schemeClr val="tx1"/>
        </a:solidFill>
        <a:latin typeface="Arial" charset="0"/>
        <a:ea typeface="+mn-ea"/>
        <a:cs typeface="+mn-cs"/>
      </a:defRPr>
    </a:lvl2pPr>
    <a:lvl3pPr marL="914400" algn="ctr" rtl="0" fontAlgn="base">
      <a:spcBef>
        <a:spcPct val="0"/>
      </a:spcBef>
      <a:spcAft>
        <a:spcPct val="0"/>
      </a:spcAft>
      <a:defRPr kern="1200">
        <a:solidFill>
          <a:schemeClr val="tx1"/>
        </a:solidFill>
        <a:latin typeface="Arial" charset="0"/>
        <a:ea typeface="+mn-ea"/>
        <a:cs typeface="+mn-cs"/>
      </a:defRPr>
    </a:lvl3pPr>
    <a:lvl4pPr marL="1371600" algn="ctr" rtl="0" fontAlgn="base">
      <a:spcBef>
        <a:spcPct val="0"/>
      </a:spcBef>
      <a:spcAft>
        <a:spcPct val="0"/>
      </a:spcAft>
      <a:defRPr kern="1200">
        <a:solidFill>
          <a:schemeClr val="tx1"/>
        </a:solidFill>
        <a:latin typeface="Arial" charset="0"/>
        <a:ea typeface="+mn-ea"/>
        <a:cs typeface="+mn-cs"/>
      </a:defRPr>
    </a:lvl4pPr>
    <a:lvl5pPr marL="1828800" algn="ctr" rtl="0" fontAlgn="base">
      <a:spcBef>
        <a:spcPct val="0"/>
      </a:spcBef>
      <a:spcAft>
        <a:spcPct val="0"/>
      </a:spcAft>
      <a:defRPr kern="1200">
        <a:solidFill>
          <a:schemeClr val="tx1"/>
        </a:solidFill>
        <a:latin typeface="Arial" charset="0"/>
        <a:ea typeface="+mn-ea"/>
        <a:cs typeface="+mn-cs"/>
      </a:defRPr>
    </a:lvl5pPr>
    <a:lvl6pPr marL="2286000" algn="l" defTabSz="914400" rtl="0" eaLnBrk="1" latinLnBrk="0" hangingPunct="1">
      <a:defRPr kern="1200">
        <a:solidFill>
          <a:schemeClr val="tx1"/>
        </a:solidFill>
        <a:latin typeface="Arial" charset="0"/>
        <a:ea typeface="+mn-ea"/>
        <a:cs typeface="+mn-cs"/>
      </a:defRPr>
    </a:lvl6pPr>
    <a:lvl7pPr marL="2743200" algn="l" defTabSz="914400" rtl="0" eaLnBrk="1" latinLnBrk="0" hangingPunct="1">
      <a:defRPr kern="1200">
        <a:solidFill>
          <a:schemeClr val="tx1"/>
        </a:solidFill>
        <a:latin typeface="Arial" charset="0"/>
        <a:ea typeface="+mn-ea"/>
        <a:cs typeface="+mn-cs"/>
      </a:defRPr>
    </a:lvl7pPr>
    <a:lvl8pPr marL="3200400" algn="l" defTabSz="914400" rtl="0" eaLnBrk="1" latinLnBrk="0" hangingPunct="1">
      <a:defRPr kern="1200">
        <a:solidFill>
          <a:schemeClr val="tx1"/>
        </a:solidFill>
        <a:latin typeface="Arial" charset="0"/>
        <a:ea typeface="+mn-ea"/>
        <a:cs typeface="+mn-cs"/>
      </a:defRPr>
    </a:lvl8pPr>
    <a:lvl9pPr marL="3657600" algn="l" defTabSz="914400" rtl="0" eaLnBrk="1" latinLnBrk="0" hangingPunct="1">
      <a:defRPr kern="1200">
        <a:solidFill>
          <a:schemeClr val="tx1"/>
        </a:solidFill>
        <a:latin typeface="Arial" charset="0"/>
        <a:ea typeface="+mn-ea"/>
        <a:cs typeface="+mn-cs"/>
      </a:defRPr>
    </a:lvl9pPr>
  </p:defaultTextStyle>
  <p:extLst>
    <p:ext uri="{EFAFB233-063F-42B5-8137-9DF3F51BA10A}">
      <p15:sldGuideLst xmlns:p15="http://schemas.microsoft.com/office/powerpoint/2012/main">
        <p15:guide id="1" orient="horz" pos="2160">
          <p15:clr>
            <a:srgbClr val="A4A3A4"/>
          </p15:clr>
        </p15:guide>
        <p15:guide id="2" pos="2880">
          <p15:clr>
            <a:srgbClr val="A4A3A4"/>
          </p15:clr>
        </p15:guide>
      </p15:sldGuideLst>
    </p:ext>
    <p:ext uri="{2D200454-40CA-4A62-9FC3-DE9A4176ACB9}">
      <p15:notesGuideLst xmlns:p15="http://schemas.microsoft.com/office/powerpoint/2012/main">
        <p15:guide id="1" orient="horz" pos="2880">
          <p15:clr>
            <a:srgbClr val="A4A3A4"/>
          </p15:clr>
        </p15:guide>
        <p15:guide id="2" pos="2160">
          <p15:clr>
            <a:srgbClr val="A4A3A4"/>
          </p15:clr>
        </p15:guide>
      </p15:notesGuideLst>
    </p:ext>
  </p:extLst>
</p:presentation>
</file>

<file path=ppt/presProps.xml><?xml version="1.0" encoding="utf-8"?>
<p:presentationPr xmlns:a="http://schemas.openxmlformats.org/drawingml/2006/main" xmlns:r="http://schemas.openxmlformats.org/officeDocument/2006/relationships" xmlns:p="http://schemas.openxmlformats.org/presentationml/2006/main">
  <p:clrMru>
    <a:srgbClr val="FF33CC"/>
  </p:clrMru>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0"/>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lastView="sldThumbnailView">
  <p:normalViewPr>
    <p:restoredLeft sz="19569" autoAdjust="0"/>
    <p:restoredTop sz="94679" autoAdjust="0"/>
  </p:normalViewPr>
  <p:slideViewPr>
    <p:cSldViewPr>
      <p:cViewPr varScale="1">
        <p:scale>
          <a:sx n="216" d="100"/>
          <a:sy n="216" d="100"/>
        </p:scale>
        <p:origin x="2016" y="192"/>
      </p:cViewPr>
      <p:guideLst>
        <p:guide orient="horz" pos="2160"/>
        <p:guide pos="2880"/>
      </p:guideLst>
    </p:cSldViewPr>
  </p:slideViewPr>
  <p:outlineViewPr>
    <p:cViewPr>
      <p:scale>
        <a:sx n="33" d="100"/>
        <a:sy n="33" d="100"/>
      </p:scale>
      <p:origin x="0" y="0"/>
    </p:cViewPr>
  </p:outlineViewPr>
  <p:notesTextViewPr>
    <p:cViewPr>
      <p:scale>
        <a:sx n="100" d="100"/>
        <a:sy n="100" d="100"/>
      </p:scale>
      <p:origin x="0" y="0"/>
    </p:cViewPr>
  </p:notesTextViewPr>
  <p:sorterViewPr>
    <p:cViewPr>
      <p:scale>
        <a:sx n="66" d="100"/>
        <a:sy n="66" d="100"/>
      </p:scale>
      <p:origin x="0" y="0"/>
    </p:cViewPr>
  </p:sorterViewPr>
  <p:notesViewPr>
    <p:cSldViewPr>
      <p:cViewPr varScale="1">
        <p:scale>
          <a:sx n="58" d="100"/>
          <a:sy n="58" d="100"/>
        </p:scale>
        <p:origin x="-1752" y="-84"/>
      </p:cViewPr>
      <p:guideLst>
        <p:guide orient="horz" pos="2880"/>
        <p:guide pos="2160"/>
      </p:guideLst>
    </p:cSldViewPr>
  </p:notesViewPr>
  <p:gridSpacing cx="72008" cy="72008"/>
</p:viewPr>
</file>

<file path=ppt/_rels/presentation.xml.rels><?xml version="1.0" encoding="UTF-8" standalone="yes"?>
<Relationships xmlns="http://schemas.openxmlformats.org/package/2006/relationships"><Relationship Id="rId9" Type="http://schemas.openxmlformats.org/officeDocument/2006/relationships/slide" Target="slides/slide8.xml"/><Relationship Id="rId20" Type="http://schemas.openxmlformats.org/officeDocument/2006/relationships/slide" Target="slides/slide19.xml"/><Relationship Id="rId21" Type="http://schemas.openxmlformats.org/officeDocument/2006/relationships/slide" Target="slides/slide20.xml"/><Relationship Id="rId22" Type="http://schemas.openxmlformats.org/officeDocument/2006/relationships/slide" Target="slides/slide21.xml"/><Relationship Id="rId23" Type="http://schemas.openxmlformats.org/officeDocument/2006/relationships/notesMaster" Target="notesMasters/notesMaster1.xml"/><Relationship Id="rId24" Type="http://schemas.openxmlformats.org/officeDocument/2006/relationships/tags" Target="tags/tag1.xml"/><Relationship Id="rId25" Type="http://schemas.openxmlformats.org/officeDocument/2006/relationships/presProps" Target="presProps.xml"/><Relationship Id="rId26" Type="http://schemas.openxmlformats.org/officeDocument/2006/relationships/viewProps" Target="viewProps.xml"/><Relationship Id="rId27" Type="http://schemas.openxmlformats.org/officeDocument/2006/relationships/theme" Target="theme/theme1.xml"/><Relationship Id="rId28" Type="http://schemas.openxmlformats.org/officeDocument/2006/relationships/tableStyles" Target="tableStyles.xml"/><Relationship Id="rId10" Type="http://schemas.openxmlformats.org/officeDocument/2006/relationships/slide" Target="slides/slide9.xml"/><Relationship Id="rId11" Type="http://schemas.openxmlformats.org/officeDocument/2006/relationships/slide" Target="slides/slide10.xml"/><Relationship Id="rId12" Type="http://schemas.openxmlformats.org/officeDocument/2006/relationships/slide" Target="slides/slide11.xml"/><Relationship Id="rId13" Type="http://schemas.openxmlformats.org/officeDocument/2006/relationships/slide" Target="slides/slide12.xml"/><Relationship Id="rId14" Type="http://schemas.openxmlformats.org/officeDocument/2006/relationships/slide" Target="slides/slide13.xml"/><Relationship Id="rId15" Type="http://schemas.openxmlformats.org/officeDocument/2006/relationships/slide" Target="slides/slide14.xml"/><Relationship Id="rId16" Type="http://schemas.openxmlformats.org/officeDocument/2006/relationships/slide" Target="slides/slide15.xml"/><Relationship Id="rId17" Type="http://schemas.openxmlformats.org/officeDocument/2006/relationships/slide" Target="slides/slide16.xml"/><Relationship Id="rId18" Type="http://schemas.openxmlformats.org/officeDocument/2006/relationships/slide" Target="slides/slide17.xml"/><Relationship Id="rId19" Type="http://schemas.openxmlformats.org/officeDocument/2006/relationships/slide" Target="slides/slide18.xml"/><Relationship Id="rId1" Type="http://schemas.openxmlformats.org/officeDocument/2006/relationships/slideMaster" Target="slideMasters/slideMaster1.xml"/><Relationship Id="rId2" Type="http://schemas.openxmlformats.org/officeDocument/2006/relationships/slide" Target="slides/slide1.xml"/><Relationship Id="rId3" Type="http://schemas.openxmlformats.org/officeDocument/2006/relationships/slide" Target="slides/slide2.xml"/><Relationship Id="rId4" Type="http://schemas.openxmlformats.org/officeDocument/2006/relationships/slide" Target="slides/slide3.xml"/><Relationship Id="rId5" Type="http://schemas.openxmlformats.org/officeDocument/2006/relationships/slide" Target="slides/slide4.xml"/><Relationship Id="rId6" Type="http://schemas.openxmlformats.org/officeDocument/2006/relationships/slide" Target="slides/slide5.xml"/><Relationship Id="rId7" Type="http://schemas.openxmlformats.org/officeDocument/2006/relationships/slide" Target="slides/slide6.xml"/><Relationship Id="rId8" Type="http://schemas.openxmlformats.org/officeDocument/2006/relationships/slide" Target="slides/slide7.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3074" name="Rectangle 2"/>
          <p:cNvSpPr>
            <a:spLocks noGrp="1" noChangeArrowheads="1"/>
          </p:cNvSpPr>
          <p:nvPr>
            <p:ph type="hdr" sz="quarter"/>
          </p:nvPr>
        </p:nvSpPr>
        <p:spPr bwMode="auto">
          <a:xfrm>
            <a:off x="0" y="0"/>
            <a:ext cx="2971800" cy="457200"/>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lgn="l">
              <a:defRPr sz="1200"/>
            </a:lvl1pPr>
          </a:lstStyle>
          <a:p>
            <a:endParaRPr lang="en-GB"/>
          </a:p>
        </p:txBody>
      </p:sp>
      <p:sp>
        <p:nvSpPr>
          <p:cNvPr id="3075" name="Rectangle 3"/>
          <p:cNvSpPr>
            <a:spLocks noGrp="1" noChangeArrowheads="1"/>
          </p:cNvSpPr>
          <p:nvPr>
            <p:ph type="dt" idx="1"/>
          </p:nvPr>
        </p:nvSpPr>
        <p:spPr bwMode="auto">
          <a:xfrm>
            <a:off x="3884613" y="0"/>
            <a:ext cx="2971800" cy="457200"/>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lgn="r">
              <a:defRPr sz="1200"/>
            </a:lvl1pPr>
          </a:lstStyle>
          <a:p>
            <a:endParaRPr lang="en-GB"/>
          </a:p>
        </p:txBody>
      </p:sp>
      <p:sp>
        <p:nvSpPr>
          <p:cNvPr id="3076" name="Rectangle 4"/>
          <p:cNvSpPr>
            <a:spLocks noGrp="1" noRot="1" noChangeAspect="1" noChangeArrowheads="1" noTextEdit="1"/>
          </p:cNvSpPr>
          <p:nvPr>
            <p:ph type="sldImg" idx="2"/>
          </p:nvPr>
        </p:nvSpPr>
        <p:spPr bwMode="auto">
          <a:xfrm>
            <a:off x="1143000" y="685800"/>
            <a:ext cx="4572000" cy="3429000"/>
          </a:xfrm>
          <a:prstGeom prst="rect">
            <a:avLst/>
          </a:prstGeom>
          <a:noFill/>
          <a:ln w="9525">
            <a:solidFill>
              <a:srgbClr val="000000"/>
            </a:solidFill>
            <a:miter lim="800000"/>
            <a:headEnd/>
            <a:tailEnd/>
          </a:ln>
          <a:effectLst/>
        </p:spPr>
      </p:sp>
      <p:sp>
        <p:nvSpPr>
          <p:cNvPr id="3077" name="Rectangle 5"/>
          <p:cNvSpPr>
            <a:spLocks noGrp="1" noChangeArrowheads="1"/>
          </p:cNvSpPr>
          <p:nvPr>
            <p:ph type="body" sz="quarter" idx="3"/>
          </p:nvPr>
        </p:nvSpPr>
        <p:spPr bwMode="auto">
          <a:xfrm>
            <a:off x="685800" y="4343400"/>
            <a:ext cx="5486400" cy="4114800"/>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p>
            <a:pPr lvl="0"/>
            <a:r>
              <a:rPr lang="en-GB" smtClean="0"/>
              <a:t>Click to edit Master text styles</a:t>
            </a:r>
          </a:p>
          <a:p>
            <a:pPr lvl="1"/>
            <a:r>
              <a:rPr lang="en-GB" smtClean="0"/>
              <a:t>Second level</a:t>
            </a:r>
          </a:p>
          <a:p>
            <a:pPr lvl="2"/>
            <a:r>
              <a:rPr lang="en-GB" smtClean="0"/>
              <a:t>Third level</a:t>
            </a:r>
          </a:p>
          <a:p>
            <a:pPr lvl="3"/>
            <a:r>
              <a:rPr lang="en-GB" smtClean="0"/>
              <a:t>Fourth level</a:t>
            </a:r>
          </a:p>
          <a:p>
            <a:pPr lvl="4"/>
            <a:r>
              <a:rPr lang="en-GB" smtClean="0"/>
              <a:t>Fifth level</a:t>
            </a:r>
          </a:p>
        </p:txBody>
      </p:sp>
      <p:sp>
        <p:nvSpPr>
          <p:cNvPr id="3078" name="Rectangle 6"/>
          <p:cNvSpPr>
            <a:spLocks noGrp="1" noChangeArrowheads="1"/>
          </p:cNvSpPr>
          <p:nvPr>
            <p:ph type="ftr" sz="quarter" idx="4"/>
          </p:nvPr>
        </p:nvSpPr>
        <p:spPr bwMode="auto">
          <a:xfrm>
            <a:off x="0" y="8685213"/>
            <a:ext cx="2971800" cy="457200"/>
          </a:xfrm>
          <a:prstGeom prst="rect">
            <a:avLst/>
          </a:prstGeom>
          <a:noFill/>
          <a:ln w="9525">
            <a:noFill/>
            <a:miter lim="800000"/>
            <a:headEnd/>
            <a:tailEnd/>
          </a:ln>
          <a:effectLst/>
        </p:spPr>
        <p:txBody>
          <a:bodyPr vert="horz" wrap="square" lIns="91440" tIns="45720" rIns="91440" bIns="45720" numCol="1" anchor="b" anchorCtr="0" compatLnSpc="1">
            <a:prstTxWarp prst="textNoShape">
              <a:avLst/>
            </a:prstTxWarp>
          </a:bodyPr>
          <a:lstStyle>
            <a:lvl1pPr algn="l">
              <a:defRPr sz="1200"/>
            </a:lvl1pPr>
          </a:lstStyle>
          <a:p>
            <a:endParaRPr lang="en-GB"/>
          </a:p>
        </p:txBody>
      </p:sp>
      <p:sp>
        <p:nvSpPr>
          <p:cNvPr id="3079" name="Rectangle 7"/>
          <p:cNvSpPr>
            <a:spLocks noGrp="1" noChangeArrowheads="1"/>
          </p:cNvSpPr>
          <p:nvPr>
            <p:ph type="sldNum" sz="quarter" idx="5"/>
          </p:nvPr>
        </p:nvSpPr>
        <p:spPr bwMode="auto">
          <a:xfrm>
            <a:off x="3884613" y="8685213"/>
            <a:ext cx="2971800" cy="457200"/>
          </a:xfrm>
          <a:prstGeom prst="rect">
            <a:avLst/>
          </a:prstGeom>
          <a:noFill/>
          <a:ln w="9525">
            <a:noFill/>
            <a:miter lim="800000"/>
            <a:headEnd/>
            <a:tailEnd/>
          </a:ln>
          <a:effectLst/>
        </p:spPr>
        <p:txBody>
          <a:bodyPr vert="horz" wrap="square" lIns="91440" tIns="45720" rIns="91440" bIns="45720" numCol="1" anchor="b" anchorCtr="0" compatLnSpc="1">
            <a:prstTxWarp prst="textNoShape">
              <a:avLst/>
            </a:prstTxWarp>
          </a:bodyPr>
          <a:lstStyle>
            <a:lvl1pPr algn="r">
              <a:defRPr sz="1200"/>
            </a:lvl1pPr>
          </a:lstStyle>
          <a:p>
            <a:fld id="{0466C25B-C695-4829-9862-FEF81BC84F34}" type="slidenum">
              <a:rPr lang="en-GB"/>
              <a:pPr/>
              <a:t>‹n.›</a:t>
            </a:fld>
            <a:endParaRPr lang="en-GB"/>
          </a:p>
        </p:txBody>
      </p:sp>
    </p:spTree>
    <p:extLst>
      <p:ext uri="{BB962C8B-B14F-4D97-AF65-F5344CB8AC3E}">
        <p14:creationId xmlns:p14="http://schemas.microsoft.com/office/powerpoint/2010/main" val="1300882112"/>
      </p:ext>
    </p:extLst>
  </p:cSld>
  <p:clrMap bg1="lt1" tx1="dk1" bg2="lt2" tx2="dk2" accent1="accent1" accent2="accent2" accent3="accent3" accent4="accent4" accent5="accent5" accent6="accent6" hlink="hlink" folHlink="folHlink"/>
  <p:notesStyle>
    <a:lvl1pPr algn="l" rtl="0" fontAlgn="base">
      <a:spcBef>
        <a:spcPct val="30000"/>
      </a:spcBef>
      <a:spcAft>
        <a:spcPct val="0"/>
      </a:spcAft>
      <a:defRPr sz="1200" kern="1200">
        <a:solidFill>
          <a:schemeClr val="tx1"/>
        </a:solidFill>
        <a:latin typeface="Arial" charset="0"/>
        <a:ea typeface="+mn-ea"/>
        <a:cs typeface="+mn-cs"/>
      </a:defRPr>
    </a:lvl1pPr>
    <a:lvl2pPr marL="457200" algn="l" rtl="0" fontAlgn="base">
      <a:spcBef>
        <a:spcPct val="30000"/>
      </a:spcBef>
      <a:spcAft>
        <a:spcPct val="0"/>
      </a:spcAft>
      <a:defRPr sz="1200" kern="1200">
        <a:solidFill>
          <a:schemeClr val="tx1"/>
        </a:solidFill>
        <a:latin typeface="Arial" charset="0"/>
        <a:ea typeface="+mn-ea"/>
        <a:cs typeface="+mn-cs"/>
      </a:defRPr>
    </a:lvl2pPr>
    <a:lvl3pPr marL="914400" algn="l" rtl="0" fontAlgn="base">
      <a:spcBef>
        <a:spcPct val="30000"/>
      </a:spcBef>
      <a:spcAft>
        <a:spcPct val="0"/>
      </a:spcAft>
      <a:defRPr sz="1200" kern="1200">
        <a:solidFill>
          <a:schemeClr val="tx1"/>
        </a:solidFill>
        <a:latin typeface="Arial" charset="0"/>
        <a:ea typeface="+mn-ea"/>
        <a:cs typeface="+mn-cs"/>
      </a:defRPr>
    </a:lvl3pPr>
    <a:lvl4pPr marL="1371600" algn="l" rtl="0" fontAlgn="base">
      <a:spcBef>
        <a:spcPct val="30000"/>
      </a:spcBef>
      <a:spcAft>
        <a:spcPct val="0"/>
      </a:spcAft>
      <a:defRPr sz="1200" kern="1200">
        <a:solidFill>
          <a:schemeClr val="tx1"/>
        </a:solidFill>
        <a:latin typeface="Arial" charset="0"/>
        <a:ea typeface="+mn-ea"/>
        <a:cs typeface="+mn-cs"/>
      </a:defRPr>
    </a:lvl4pPr>
    <a:lvl5pPr marL="1828800" algn="l" rtl="0" fontAlgn="base">
      <a:spcBef>
        <a:spcPct val="30000"/>
      </a:spcBef>
      <a:spcAft>
        <a:spcPct val="0"/>
      </a:spcAft>
      <a:defRPr sz="1200" kern="1200">
        <a:solidFill>
          <a:schemeClr val="tx1"/>
        </a:solidFill>
        <a:latin typeface="Arial" charset="0"/>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7"/>
          <p:cNvSpPr>
            <a:spLocks noGrp="1" noChangeArrowheads="1"/>
          </p:cNvSpPr>
          <p:nvPr>
            <p:ph type="sldNum" sz="quarter" idx="5"/>
          </p:nvPr>
        </p:nvSpPr>
        <p:spPr>
          <a:ln/>
        </p:spPr>
        <p:txBody>
          <a:bodyPr/>
          <a:lstStyle/>
          <a:p>
            <a:fld id="{7DB63F5C-E355-48DE-8AD2-114CE8629073}" type="slidenum">
              <a:rPr lang="en-GB"/>
              <a:pPr/>
              <a:t>1</a:t>
            </a:fld>
            <a:endParaRPr lang="en-GB"/>
          </a:p>
        </p:txBody>
      </p:sp>
      <p:sp>
        <p:nvSpPr>
          <p:cNvPr id="75778" name="Rectangle 2"/>
          <p:cNvSpPr>
            <a:spLocks noGrp="1" noRot="1" noChangeAspect="1" noChangeArrowheads="1" noTextEdit="1"/>
          </p:cNvSpPr>
          <p:nvPr>
            <p:ph type="sldImg"/>
          </p:nvPr>
        </p:nvSpPr>
        <p:spPr>
          <a:ln/>
        </p:spPr>
      </p:sp>
      <p:sp>
        <p:nvSpPr>
          <p:cNvPr id="75779" name="Rectangle 3"/>
          <p:cNvSpPr>
            <a:spLocks noGrp="1" noChangeArrowheads="1"/>
          </p:cNvSpPr>
          <p:nvPr>
            <p:ph type="body" idx="1"/>
          </p:nvPr>
        </p:nvSpPr>
        <p:spPr>
          <a:xfrm>
            <a:off x="914400" y="4343400"/>
            <a:ext cx="5029200" cy="4114800"/>
          </a:xfrm>
        </p:spPr>
        <p:txBody>
          <a:bodyPr/>
          <a:lstStyle/>
          <a:p>
            <a:pPr algn="l"/>
            <a:endParaRPr lang="en-GB" dirty="0"/>
          </a:p>
        </p:txBody>
      </p:sp>
    </p:spTree>
    <p:extLst>
      <p:ext uri="{BB962C8B-B14F-4D97-AF65-F5344CB8AC3E}">
        <p14:creationId xmlns:p14="http://schemas.microsoft.com/office/powerpoint/2010/main" val="377279037"/>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Diapositiva titolo">
    <p:bg>
      <p:bgRef idx="1002">
        <a:schemeClr val="bg2"/>
      </p:bgRef>
    </p:bg>
    <p:spTree>
      <p:nvGrpSpPr>
        <p:cNvPr id="1" name=""/>
        <p:cNvGrpSpPr/>
        <p:nvPr/>
      </p:nvGrpSpPr>
      <p:grpSpPr>
        <a:xfrm>
          <a:off x="0" y="0"/>
          <a:ext cx="0" cy="0"/>
          <a:chOff x="0" y="0"/>
          <a:chExt cx="0" cy="0"/>
        </a:xfrm>
      </p:grpSpPr>
      <p:sp>
        <p:nvSpPr>
          <p:cNvPr id="9" name="Title 8"/>
          <p:cNvSpPr>
            <a:spLocks noGrp="1"/>
          </p:cNvSpPr>
          <p:nvPr>
            <p:ph type="ctrTitle"/>
          </p:nvPr>
        </p:nvSpPr>
        <p:spPr>
          <a:xfrm>
            <a:off x="533400" y="1371600"/>
            <a:ext cx="7851648" cy="1828800"/>
          </a:xfrm>
          <a:ln>
            <a:noFill/>
          </a:ln>
        </p:spPr>
        <p:txBody>
          <a:bodyPr vert="horz" tIns="0" rIns="18288" bIns="0" anchor="b">
            <a:normAutofit/>
            <a:scene3d>
              <a:camera prst="orthographicFront"/>
              <a:lightRig rig="freezing" dir="t">
                <a:rot lat="0" lon="0" rev="5640000"/>
              </a:lightRig>
            </a:scene3d>
            <a:sp3d prstMaterial="flat">
              <a:bevelT w="38100" h="38100"/>
              <a:contourClr>
                <a:schemeClr val="tx2"/>
              </a:contourClr>
            </a:sp3d>
          </a:bodyPr>
          <a:lstStyle>
            <a:lvl1pPr algn="r" rtl="0">
              <a:spcBef>
                <a:spcPct val="0"/>
              </a:spcBef>
              <a:buNone/>
              <a:defRPr sz="5600" b="1">
                <a:ln>
                  <a:noFill/>
                </a:ln>
                <a:solidFill>
                  <a:schemeClr val="accent3">
                    <a:tint val="90000"/>
                    <a:satMod val="120000"/>
                  </a:schemeClr>
                </a:solidFill>
                <a:effectLst>
                  <a:outerShdw blurRad="38100" dist="25400" dir="5400000" algn="tl" rotWithShape="0">
                    <a:srgbClr val="000000">
                      <a:alpha val="43000"/>
                    </a:srgbClr>
                  </a:outerShdw>
                </a:effectLst>
                <a:latin typeface="+mj-lt"/>
                <a:ea typeface="+mj-ea"/>
                <a:cs typeface="+mj-cs"/>
              </a:defRPr>
            </a:lvl1pPr>
          </a:lstStyle>
          <a:p>
            <a:r>
              <a:rPr kumimoji="0" lang="it-IT" smtClean="0"/>
              <a:t>Fare clic per modificare lo stile del titolo</a:t>
            </a:r>
            <a:endParaRPr kumimoji="0" lang="en-US"/>
          </a:p>
        </p:txBody>
      </p:sp>
      <p:sp>
        <p:nvSpPr>
          <p:cNvPr id="17" name="Subtitle 16"/>
          <p:cNvSpPr>
            <a:spLocks noGrp="1"/>
          </p:cNvSpPr>
          <p:nvPr>
            <p:ph type="subTitle" idx="1"/>
          </p:nvPr>
        </p:nvSpPr>
        <p:spPr>
          <a:xfrm>
            <a:off x="533400" y="3228536"/>
            <a:ext cx="7854696" cy="1752600"/>
          </a:xfrm>
        </p:spPr>
        <p:txBody>
          <a:bodyPr lIns="0" rIns="18288"/>
          <a:lstStyle>
            <a:lvl1pPr marL="0" marR="45720" indent="0" algn="r">
              <a:buNone/>
              <a:defRPr>
                <a:solidFill>
                  <a:schemeClr val="tx1"/>
                </a:solidFill>
              </a:defRPr>
            </a:lvl1pPr>
            <a:lvl2pPr marL="457200" indent="0" algn="ctr">
              <a:buNone/>
            </a:lvl2pPr>
            <a:lvl3pPr marL="914400" indent="0" algn="ctr">
              <a:buNone/>
            </a:lvl3pPr>
            <a:lvl4pPr marL="1371600" indent="0" algn="ctr">
              <a:buNone/>
            </a:lvl4pPr>
            <a:lvl5pPr marL="1828800" indent="0" algn="ctr">
              <a:buNone/>
            </a:lvl5pPr>
            <a:lvl6pPr marL="2286000" indent="0" algn="ctr">
              <a:buNone/>
            </a:lvl6pPr>
            <a:lvl7pPr marL="2743200" indent="0" algn="ctr">
              <a:buNone/>
            </a:lvl7pPr>
            <a:lvl8pPr marL="3200400" indent="0" algn="ctr">
              <a:buNone/>
            </a:lvl8pPr>
            <a:lvl9pPr marL="3657600" indent="0" algn="ctr">
              <a:buNone/>
            </a:lvl9pPr>
          </a:lstStyle>
          <a:p>
            <a:r>
              <a:rPr kumimoji="0" lang="it-IT" smtClean="0"/>
              <a:t>Fare clic per modificare lo stile del sottotitolo dello schema</a:t>
            </a:r>
            <a:endParaRPr kumimoji="0" lang="en-US"/>
          </a:p>
        </p:txBody>
      </p:sp>
      <p:sp>
        <p:nvSpPr>
          <p:cNvPr id="30" name="Date Placeholder 29"/>
          <p:cNvSpPr>
            <a:spLocks noGrp="1"/>
          </p:cNvSpPr>
          <p:nvPr>
            <p:ph type="dt" sz="half" idx="10"/>
          </p:nvPr>
        </p:nvSpPr>
        <p:spPr/>
        <p:txBody>
          <a:bodyPr/>
          <a:lstStyle/>
          <a:p>
            <a:endParaRPr lang="en-GB"/>
          </a:p>
        </p:txBody>
      </p:sp>
      <p:sp>
        <p:nvSpPr>
          <p:cNvPr id="19" name="Footer Placeholder 18"/>
          <p:cNvSpPr>
            <a:spLocks noGrp="1"/>
          </p:cNvSpPr>
          <p:nvPr>
            <p:ph type="ftr" sz="quarter" idx="11"/>
          </p:nvPr>
        </p:nvSpPr>
        <p:spPr/>
        <p:txBody>
          <a:bodyPr/>
          <a:lstStyle/>
          <a:p>
            <a:r>
              <a:rPr lang="it-IT" smtClean="0"/>
              <a:t>T. Ruggeri - Conferenza Frontiere -   Bologna  13/05/2015</a:t>
            </a:r>
            <a:endParaRPr lang="en-GB"/>
          </a:p>
        </p:txBody>
      </p:sp>
      <p:sp>
        <p:nvSpPr>
          <p:cNvPr id="27" name="Slide Number Placeholder 26"/>
          <p:cNvSpPr>
            <a:spLocks noGrp="1"/>
          </p:cNvSpPr>
          <p:nvPr>
            <p:ph type="sldNum" sz="quarter" idx="12"/>
          </p:nvPr>
        </p:nvSpPr>
        <p:spPr/>
        <p:txBody>
          <a:bodyPr/>
          <a:lstStyle/>
          <a:p>
            <a:fld id="{5318ECFD-0C34-4557-94B7-BFC4E54AA10E}" type="slidenum">
              <a:rPr lang="en-GB" smtClean="0"/>
              <a:pPr/>
              <a:t>‹n.›</a:t>
            </a:fld>
            <a:endParaRPr lang="en-GB"/>
          </a:p>
        </p:txBody>
      </p:sp>
    </p:spTree>
  </p:cSld>
  <p:clrMapOvr>
    <a:overrideClrMapping bg1="dk1" tx1="lt1" bg2="dk2" tx2="lt2" accent1="accent1" accent2="accent2" accent3="accent3" accent4="accent4" accent5="accent5" accent6="accent6" hlink="hlink" folHlink="folHlink"/>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olo e contenuto">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kumimoji="0" lang="it-IT" smtClean="0"/>
              <a:t>Fare clic per modificare lo stile del titolo</a:t>
            </a:r>
            <a:endParaRPr kumimoji="0" lang="en-US"/>
          </a:p>
        </p:txBody>
      </p:sp>
      <p:sp>
        <p:nvSpPr>
          <p:cNvPr id="3" name="Content Placeholder 2"/>
          <p:cNvSpPr>
            <a:spLocks noGrp="1"/>
          </p:cNvSpPr>
          <p:nvPr>
            <p:ph idx="1"/>
          </p:nvPr>
        </p:nvSpPr>
        <p:spPr/>
        <p:txBody>
          <a:bodyPr/>
          <a:lstStyle/>
          <a:p>
            <a:pPr lvl="0" eaLnBrk="1" latinLnBrk="0" hangingPunct="1"/>
            <a:r>
              <a:rPr lang="it-IT" smtClean="0"/>
              <a:t>Fare clic per modificare stili del testo dello schema</a:t>
            </a:r>
          </a:p>
          <a:p>
            <a:pPr lvl="1" eaLnBrk="1" latinLnBrk="0" hangingPunct="1"/>
            <a:r>
              <a:rPr lang="it-IT" smtClean="0"/>
              <a:t>Secondo livello</a:t>
            </a:r>
          </a:p>
          <a:p>
            <a:pPr lvl="2" eaLnBrk="1" latinLnBrk="0" hangingPunct="1"/>
            <a:r>
              <a:rPr lang="it-IT" smtClean="0"/>
              <a:t>Terzo livello</a:t>
            </a:r>
          </a:p>
          <a:p>
            <a:pPr lvl="3" eaLnBrk="1" latinLnBrk="0" hangingPunct="1"/>
            <a:r>
              <a:rPr lang="it-IT" smtClean="0"/>
              <a:t>Quarto livello</a:t>
            </a:r>
          </a:p>
          <a:p>
            <a:pPr lvl="4" eaLnBrk="1" latinLnBrk="0" hangingPunct="1"/>
            <a:r>
              <a:rPr lang="it-IT" smtClean="0"/>
              <a:t>Quinto livello</a:t>
            </a:r>
            <a:endParaRPr kumimoji="0" lang="en-US"/>
          </a:p>
        </p:txBody>
      </p:sp>
      <p:sp>
        <p:nvSpPr>
          <p:cNvPr id="4" name="Date Placeholder 3"/>
          <p:cNvSpPr>
            <a:spLocks noGrp="1"/>
          </p:cNvSpPr>
          <p:nvPr>
            <p:ph type="dt" sz="half" idx="10"/>
          </p:nvPr>
        </p:nvSpPr>
        <p:spPr/>
        <p:txBody>
          <a:bodyPr/>
          <a:lstStyle/>
          <a:p>
            <a:endParaRPr lang="en-GB"/>
          </a:p>
        </p:txBody>
      </p:sp>
      <p:sp>
        <p:nvSpPr>
          <p:cNvPr id="5" name="Footer Placeholder 4"/>
          <p:cNvSpPr>
            <a:spLocks noGrp="1"/>
          </p:cNvSpPr>
          <p:nvPr>
            <p:ph type="ftr" sz="quarter" idx="11"/>
          </p:nvPr>
        </p:nvSpPr>
        <p:spPr/>
        <p:txBody>
          <a:bodyPr/>
          <a:lstStyle/>
          <a:p>
            <a:r>
              <a:rPr lang="it-IT" smtClean="0"/>
              <a:t>T. Ruggeri - Conferenza Frontiere -   Bologna  13/05/2015</a:t>
            </a:r>
            <a:endParaRPr lang="en-GB"/>
          </a:p>
        </p:txBody>
      </p:sp>
      <p:sp>
        <p:nvSpPr>
          <p:cNvPr id="6" name="Slide Number Placeholder 5"/>
          <p:cNvSpPr>
            <a:spLocks noGrp="1"/>
          </p:cNvSpPr>
          <p:nvPr>
            <p:ph type="sldNum" sz="quarter" idx="12"/>
          </p:nvPr>
        </p:nvSpPr>
        <p:spPr/>
        <p:txBody>
          <a:bodyPr/>
          <a:lstStyle/>
          <a:p>
            <a:fld id="{20213FC9-5CB2-4111-97E7-8311075E5EDD}" type="slidenum">
              <a:rPr lang="en-GB" smtClean="0"/>
              <a:pPr/>
              <a:t>‹n.›</a:t>
            </a:fld>
            <a:endParaRPr lang="en-GB"/>
          </a:p>
        </p:txBody>
      </p:sp>
    </p:spTree>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Intestazione sezione">
    <p:bg>
      <p:bgRef idx="1002">
        <a:schemeClr val="bg2"/>
      </p:bgRef>
    </p:bg>
    <p:spTree>
      <p:nvGrpSpPr>
        <p:cNvPr id="1" name=""/>
        <p:cNvGrpSpPr/>
        <p:nvPr/>
      </p:nvGrpSpPr>
      <p:grpSpPr>
        <a:xfrm>
          <a:off x="0" y="0"/>
          <a:ext cx="0" cy="0"/>
          <a:chOff x="0" y="0"/>
          <a:chExt cx="0" cy="0"/>
        </a:xfrm>
      </p:grpSpPr>
      <p:sp>
        <p:nvSpPr>
          <p:cNvPr id="2" name="Title 1"/>
          <p:cNvSpPr>
            <a:spLocks noGrp="1"/>
          </p:cNvSpPr>
          <p:nvPr>
            <p:ph type="title"/>
          </p:nvPr>
        </p:nvSpPr>
        <p:spPr>
          <a:xfrm>
            <a:off x="530352" y="1316736"/>
            <a:ext cx="7772400" cy="1362456"/>
          </a:xfrm>
          <a:ln>
            <a:noFill/>
          </a:ln>
        </p:spPr>
        <p:txBody>
          <a:bodyPr vert="horz" tIns="0" bIns="0" anchor="b">
            <a:noAutofit/>
            <a:scene3d>
              <a:camera prst="orthographicFront"/>
              <a:lightRig rig="freezing" dir="t">
                <a:rot lat="0" lon="0" rev="5640000"/>
              </a:lightRig>
            </a:scene3d>
            <a:sp3d prstMaterial="flat">
              <a:bevelT w="38100" h="38100"/>
            </a:sp3d>
          </a:bodyPr>
          <a:lstStyle>
            <a:lvl1pPr algn="l" rtl="0">
              <a:spcBef>
                <a:spcPct val="0"/>
              </a:spcBef>
              <a:buNone/>
              <a:defRPr lang="en-US" sz="5600" b="1" cap="none" baseline="0" dirty="0">
                <a:ln w="635">
                  <a:noFill/>
                </a:ln>
                <a:solidFill>
                  <a:schemeClr val="accent4">
                    <a:tint val="90000"/>
                    <a:satMod val="125000"/>
                  </a:schemeClr>
                </a:solidFill>
                <a:effectLst>
                  <a:outerShdw blurRad="38100" dist="25400" dir="5400000" algn="tl" rotWithShape="0">
                    <a:srgbClr val="000000">
                      <a:alpha val="43000"/>
                    </a:srgbClr>
                  </a:outerShdw>
                </a:effectLst>
                <a:latin typeface="+mj-lt"/>
                <a:ea typeface="+mj-ea"/>
                <a:cs typeface="+mj-cs"/>
              </a:defRPr>
            </a:lvl1pPr>
          </a:lstStyle>
          <a:p>
            <a:r>
              <a:rPr kumimoji="0" lang="it-IT" smtClean="0"/>
              <a:t>Fare clic per modificare lo stile del titolo</a:t>
            </a:r>
            <a:endParaRPr kumimoji="0" lang="en-US"/>
          </a:p>
        </p:txBody>
      </p:sp>
      <p:sp>
        <p:nvSpPr>
          <p:cNvPr id="3" name="Text Placeholder 2"/>
          <p:cNvSpPr>
            <a:spLocks noGrp="1"/>
          </p:cNvSpPr>
          <p:nvPr>
            <p:ph type="body" idx="1"/>
          </p:nvPr>
        </p:nvSpPr>
        <p:spPr>
          <a:xfrm>
            <a:off x="530352" y="2704664"/>
            <a:ext cx="7772400" cy="1509712"/>
          </a:xfrm>
        </p:spPr>
        <p:txBody>
          <a:bodyPr lIns="45720" rIns="45720" anchor="t"/>
          <a:lstStyle>
            <a:lvl1pPr marL="0" indent="0">
              <a:buNone/>
              <a:defRPr sz="2200">
                <a:solidFill>
                  <a:schemeClr val="tx1"/>
                </a:solidFill>
              </a:defRPr>
            </a:lvl1pPr>
            <a:lvl2pPr>
              <a:buNone/>
              <a:defRPr sz="1800">
                <a:solidFill>
                  <a:schemeClr val="tx1">
                    <a:tint val="75000"/>
                  </a:schemeClr>
                </a:solidFill>
              </a:defRPr>
            </a:lvl2pPr>
            <a:lvl3pPr>
              <a:buNone/>
              <a:defRPr sz="1600">
                <a:solidFill>
                  <a:schemeClr val="tx1">
                    <a:tint val="75000"/>
                  </a:schemeClr>
                </a:solidFill>
              </a:defRPr>
            </a:lvl3pPr>
            <a:lvl4pPr>
              <a:buNone/>
              <a:defRPr sz="1400">
                <a:solidFill>
                  <a:schemeClr val="tx1">
                    <a:tint val="75000"/>
                  </a:schemeClr>
                </a:solidFill>
              </a:defRPr>
            </a:lvl4pPr>
            <a:lvl5pPr>
              <a:buNone/>
              <a:defRPr sz="1400">
                <a:solidFill>
                  <a:schemeClr val="tx1">
                    <a:tint val="75000"/>
                  </a:schemeClr>
                </a:solidFill>
              </a:defRPr>
            </a:lvl5pPr>
          </a:lstStyle>
          <a:p>
            <a:pPr lvl="0" eaLnBrk="1" latinLnBrk="0" hangingPunct="1"/>
            <a:r>
              <a:rPr kumimoji="0" lang="it-IT" smtClean="0"/>
              <a:t>Fare clic per modificare stili del testo dello schema</a:t>
            </a:r>
          </a:p>
        </p:txBody>
      </p:sp>
      <p:sp>
        <p:nvSpPr>
          <p:cNvPr id="4" name="Date Placeholder 3"/>
          <p:cNvSpPr>
            <a:spLocks noGrp="1"/>
          </p:cNvSpPr>
          <p:nvPr>
            <p:ph type="dt" sz="half" idx="10"/>
          </p:nvPr>
        </p:nvSpPr>
        <p:spPr/>
        <p:txBody>
          <a:bodyPr/>
          <a:lstStyle/>
          <a:p>
            <a:endParaRPr lang="en-GB"/>
          </a:p>
        </p:txBody>
      </p:sp>
      <p:sp>
        <p:nvSpPr>
          <p:cNvPr id="5" name="Footer Placeholder 4"/>
          <p:cNvSpPr>
            <a:spLocks noGrp="1"/>
          </p:cNvSpPr>
          <p:nvPr>
            <p:ph type="ftr" sz="quarter" idx="11"/>
          </p:nvPr>
        </p:nvSpPr>
        <p:spPr/>
        <p:txBody>
          <a:bodyPr/>
          <a:lstStyle/>
          <a:p>
            <a:r>
              <a:rPr lang="it-IT" smtClean="0"/>
              <a:t>T. Ruggeri - Conferenza Frontiere -   Bologna  13/05/2015</a:t>
            </a:r>
            <a:endParaRPr lang="en-GB"/>
          </a:p>
        </p:txBody>
      </p:sp>
      <p:sp>
        <p:nvSpPr>
          <p:cNvPr id="6" name="Slide Number Placeholder 5"/>
          <p:cNvSpPr>
            <a:spLocks noGrp="1"/>
          </p:cNvSpPr>
          <p:nvPr>
            <p:ph type="sldNum" sz="quarter" idx="12"/>
          </p:nvPr>
        </p:nvSpPr>
        <p:spPr/>
        <p:txBody>
          <a:bodyPr/>
          <a:lstStyle/>
          <a:p>
            <a:fld id="{93B6863B-7542-42C6-873A-B68EC40DD64F}" type="slidenum">
              <a:rPr lang="en-GB" smtClean="0"/>
              <a:pPr/>
              <a:t>‹n.›</a:t>
            </a:fld>
            <a:endParaRPr lang="en-GB"/>
          </a:p>
        </p:txBody>
      </p:sp>
    </p:spTree>
  </p:cSld>
  <p:clrMapOvr>
    <a:overrideClrMapping bg1="dk1" tx1="lt1" bg2="dk2" tx2="lt2" accent1="accent1" accent2="accent2" accent3="accent3" accent4="accent4" accent5="accent5" accent6="accent6" hlink="hlink" folHlink="folHlink"/>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Due contenuti">
    <p:spTree>
      <p:nvGrpSpPr>
        <p:cNvPr id="1" name=""/>
        <p:cNvGrpSpPr/>
        <p:nvPr/>
      </p:nvGrpSpPr>
      <p:grpSpPr>
        <a:xfrm>
          <a:off x="0" y="0"/>
          <a:ext cx="0" cy="0"/>
          <a:chOff x="0" y="0"/>
          <a:chExt cx="0" cy="0"/>
        </a:xfrm>
      </p:grpSpPr>
      <p:sp>
        <p:nvSpPr>
          <p:cNvPr id="2" name="Title 1"/>
          <p:cNvSpPr>
            <a:spLocks noGrp="1"/>
          </p:cNvSpPr>
          <p:nvPr>
            <p:ph type="title"/>
          </p:nvPr>
        </p:nvSpPr>
        <p:spPr>
          <a:xfrm>
            <a:off x="457200" y="704088"/>
            <a:ext cx="8229600" cy="1143000"/>
          </a:xfrm>
        </p:spPr>
        <p:txBody>
          <a:bodyPr/>
          <a:lstStyle/>
          <a:p>
            <a:r>
              <a:rPr kumimoji="0" lang="it-IT" smtClean="0"/>
              <a:t>Fare clic per modificare lo stile del titolo</a:t>
            </a:r>
            <a:endParaRPr kumimoji="0" lang="en-US"/>
          </a:p>
        </p:txBody>
      </p:sp>
      <p:sp>
        <p:nvSpPr>
          <p:cNvPr id="3" name="Content Placeholder 2"/>
          <p:cNvSpPr>
            <a:spLocks noGrp="1"/>
          </p:cNvSpPr>
          <p:nvPr>
            <p:ph sz="half" idx="1"/>
          </p:nvPr>
        </p:nvSpPr>
        <p:spPr>
          <a:xfrm>
            <a:off x="457200" y="1920085"/>
            <a:ext cx="4038600" cy="4434840"/>
          </a:xfrm>
        </p:spPr>
        <p:txBody>
          <a:bodyPr/>
          <a:lstStyle>
            <a:lvl1pPr>
              <a:defRPr sz="2600"/>
            </a:lvl1pPr>
            <a:lvl2pPr>
              <a:defRPr sz="2400"/>
            </a:lvl2pPr>
            <a:lvl3pPr>
              <a:defRPr sz="2000"/>
            </a:lvl3pPr>
            <a:lvl4pPr>
              <a:defRPr sz="1800"/>
            </a:lvl4pPr>
            <a:lvl5pPr>
              <a:defRPr sz="1800"/>
            </a:lvl5pPr>
          </a:lstStyle>
          <a:p>
            <a:pPr lvl="0" eaLnBrk="1" latinLnBrk="0" hangingPunct="1"/>
            <a:r>
              <a:rPr lang="it-IT" smtClean="0"/>
              <a:t>Fare clic per modificare stili del testo dello schema</a:t>
            </a:r>
          </a:p>
          <a:p>
            <a:pPr lvl="1" eaLnBrk="1" latinLnBrk="0" hangingPunct="1"/>
            <a:r>
              <a:rPr lang="it-IT" smtClean="0"/>
              <a:t>Secondo livello</a:t>
            </a:r>
          </a:p>
          <a:p>
            <a:pPr lvl="2" eaLnBrk="1" latinLnBrk="0" hangingPunct="1"/>
            <a:r>
              <a:rPr lang="it-IT" smtClean="0"/>
              <a:t>Terzo livello</a:t>
            </a:r>
          </a:p>
          <a:p>
            <a:pPr lvl="3" eaLnBrk="1" latinLnBrk="0" hangingPunct="1"/>
            <a:r>
              <a:rPr lang="it-IT" smtClean="0"/>
              <a:t>Quarto livello</a:t>
            </a:r>
          </a:p>
          <a:p>
            <a:pPr lvl="4" eaLnBrk="1" latinLnBrk="0" hangingPunct="1"/>
            <a:r>
              <a:rPr lang="it-IT" smtClean="0"/>
              <a:t>Quinto livello</a:t>
            </a:r>
            <a:endParaRPr kumimoji="0" lang="en-US"/>
          </a:p>
        </p:txBody>
      </p:sp>
      <p:sp>
        <p:nvSpPr>
          <p:cNvPr id="4" name="Content Placeholder 3"/>
          <p:cNvSpPr>
            <a:spLocks noGrp="1"/>
          </p:cNvSpPr>
          <p:nvPr>
            <p:ph sz="half" idx="2"/>
          </p:nvPr>
        </p:nvSpPr>
        <p:spPr>
          <a:xfrm>
            <a:off x="4648200" y="1920085"/>
            <a:ext cx="4038600" cy="4434840"/>
          </a:xfrm>
        </p:spPr>
        <p:txBody>
          <a:bodyPr/>
          <a:lstStyle>
            <a:lvl1pPr>
              <a:defRPr sz="2600"/>
            </a:lvl1pPr>
            <a:lvl2pPr>
              <a:defRPr sz="2400"/>
            </a:lvl2pPr>
            <a:lvl3pPr>
              <a:defRPr sz="2000"/>
            </a:lvl3pPr>
            <a:lvl4pPr>
              <a:defRPr sz="1800"/>
            </a:lvl4pPr>
            <a:lvl5pPr>
              <a:defRPr sz="1800"/>
            </a:lvl5pPr>
          </a:lstStyle>
          <a:p>
            <a:pPr lvl="0" eaLnBrk="1" latinLnBrk="0" hangingPunct="1"/>
            <a:r>
              <a:rPr lang="it-IT" smtClean="0"/>
              <a:t>Fare clic per modificare stili del testo dello schema</a:t>
            </a:r>
          </a:p>
          <a:p>
            <a:pPr lvl="1" eaLnBrk="1" latinLnBrk="0" hangingPunct="1"/>
            <a:r>
              <a:rPr lang="it-IT" smtClean="0"/>
              <a:t>Secondo livello</a:t>
            </a:r>
          </a:p>
          <a:p>
            <a:pPr lvl="2" eaLnBrk="1" latinLnBrk="0" hangingPunct="1"/>
            <a:r>
              <a:rPr lang="it-IT" smtClean="0"/>
              <a:t>Terzo livello</a:t>
            </a:r>
          </a:p>
          <a:p>
            <a:pPr lvl="3" eaLnBrk="1" latinLnBrk="0" hangingPunct="1"/>
            <a:r>
              <a:rPr lang="it-IT" smtClean="0"/>
              <a:t>Quarto livello</a:t>
            </a:r>
          </a:p>
          <a:p>
            <a:pPr lvl="4" eaLnBrk="1" latinLnBrk="0" hangingPunct="1"/>
            <a:r>
              <a:rPr lang="it-IT" smtClean="0"/>
              <a:t>Quinto livello</a:t>
            </a:r>
            <a:endParaRPr kumimoji="0" lang="en-US"/>
          </a:p>
        </p:txBody>
      </p:sp>
      <p:sp>
        <p:nvSpPr>
          <p:cNvPr id="5" name="Date Placeholder 4"/>
          <p:cNvSpPr>
            <a:spLocks noGrp="1"/>
          </p:cNvSpPr>
          <p:nvPr>
            <p:ph type="dt" sz="half" idx="10"/>
          </p:nvPr>
        </p:nvSpPr>
        <p:spPr/>
        <p:txBody>
          <a:bodyPr/>
          <a:lstStyle/>
          <a:p>
            <a:endParaRPr lang="en-GB"/>
          </a:p>
        </p:txBody>
      </p:sp>
      <p:sp>
        <p:nvSpPr>
          <p:cNvPr id="6" name="Footer Placeholder 5"/>
          <p:cNvSpPr>
            <a:spLocks noGrp="1"/>
          </p:cNvSpPr>
          <p:nvPr>
            <p:ph type="ftr" sz="quarter" idx="11"/>
          </p:nvPr>
        </p:nvSpPr>
        <p:spPr/>
        <p:txBody>
          <a:bodyPr/>
          <a:lstStyle/>
          <a:p>
            <a:r>
              <a:rPr lang="it-IT" smtClean="0"/>
              <a:t>T. Ruggeri - Conferenza Frontiere -   Bologna  13/05/2015</a:t>
            </a:r>
            <a:endParaRPr lang="en-GB"/>
          </a:p>
        </p:txBody>
      </p:sp>
      <p:sp>
        <p:nvSpPr>
          <p:cNvPr id="7" name="Slide Number Placeholder 6"/>
          <p:cNvSpPr>
            <a:spLocks noGrp="1"/>
          </p:cNvSpPr>
          <p:nvPr>
            <p:ph type="sldNum" sz="quarter" idx="12"/>
          </p:nvPr>
        </p:nvSpPr>
        <p:spPr/>
        <p:txBody>
          <a:bodyPr/>
          <a:lstStyle/>
          <a:p>
            <a:fld id="{E57FDC0C-8A62-4119-9457-D4941F8E9C44}" type="slidenum">
              <a:rPr lang="en-GB" smtClean="0"/>
              <a:pPr/>
              <a:t>‹n.›</a:t>
            </a:fld>
            <a:endParaRPr lang="en-GB"/>
          </a:p>
        </p:txBody>
      </p:sp>
    </p:spTree>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nfronto">
    <p:spTree>
      <p:nvGrpSpPr>
        <p:cNvPr id="1" name=""/>
        <p:cNvGrpSpPr/>
        <p:nvPr/>
      </p:nvGrpSpPr>
      <p:grpSpPr>
        <a:xfrm>
          <a:off x="0" y="0"/>
          <a:ext cx="0" cy="0"/>
          <a:chOff x="0" y="0"/>
          <a:chExt cx="0" cy="0"/>
        </a:xfrm>
      </p:grpSpPr>
      <p:sp>
        <p:nvSpPr>
          <p:cNvPr id="2" name="Title 1"/>
          <p:cNvSpPr>
            <a:spLocks noGrp="1"/>
          </p:cNvSpPr>
          <p:nvPr>
            <p:ph type="title"/>
          </p:nvPr>
        </p:nvSpPr>
        <p:spPr>
          <a:xfrm>
            <a:off x="457200" y="704088"/>
            <a:ext cx="8229600" cy="1143000"/>
          </a:xfrm>
        </p:spPr>
        <p:txBody>
          <a:bodyPr tIns="45720" anchor="b"/>
          <a:lstStyle>
            <a:lvl1pPr>
              <a:defRPr/>
            </a:lvl1pPr>
          </a:lstStyle>
          <a:p>
            <a:r>
              <a:rPr kumimoji="0" lang="it-IT" smtClean="0"/>
              <a:t>Fare clic per modificare lo stile del titolo</a:t>
            </a:r>
            <a:endParaRPr kumimoji="0" lang="en-US"/>
          </a:p>
        </p:txBody>
      </p:sp>
      <p:sp>
        <p:nvSpPr>
          <p:cNvPr id="3" name="Text Placeholder 2"/>
          <p:cNvSpPr>
            <a:spLocks noGrp="1"/>
          </p:cNvSpPr>
          <p:nvPr>
            <p:ph type="body" idx="1"/>
          </p:nvPr>
        </p:nvSpPr>
        <p:spPr>
          <a:xfrm>
            <a:off x="457200" y="1855248"/>
            <a:ext cx="4040188" cy="659352"/>
          </a:xfrm>
        </p:spPr>
        <p:txBody>
          <a:bodyPr lIns="45720" tIns="0" rIns="45720" bIns="0" anchor="ctr">
            <a:noAutofit/>
          </a:bodyPr>
          <a:lstStyle>
            <a:lvl1pPr marL="0" indent="0">
              <a:buNone/>
              <a:defRPr sz="2400" b="1" cap="none" baseline="0">
                <a:solidFill>
                  <a:schemeClr val="tx2"/>
                </a:solidFill>
                <a:effectLst/>
              </a:defRPr>
            </a:lvl1pPr>
            <a:lvl2pPr>
              <a:buNone/>
              <a:defRPr sz="2000" b="1"/>
            </a:lvl2pPr>
            <a:lvl3pPr>
              <a:buNone/>
              <a:defRPr sz="1800" b="1"/>
            </a:lvl3pPr>
            <a:lvl4pPr>
              <a:buNone/>
              <a:defRPr sz="1600" b="1"/>
            </a:lvl4pPr>
            <a:lvl5pPr>
              <a:buNone/>
              <a:defRPr sz="1600" b="1"/>
            </a:lvl5pPr>
          </a:lstStyle>
          <a:p>
            <a:pPr lvl="0" eaLnBrk="1" latinLnBrk="0" hangingPunct="1"/>
            <a:r>
              <a:rPr kumimoji="0" lang="it-IT" smtClean="0"/>
              <a:t>Fare clic per modificare stili del testo dello schema</a:t>
            </a:r>
          </a:p>
        </p:txBody>
      </p:sp>
      <p:sp>
        <p:nvSpPr>
          <p:cNvPr id="4" name="Text Placeholder 3"/>
          <p:cNvSpPr>
            <a:spLocks noGrp="1"/>
          </p:cNvSpPr>
          <p:nvPr>
            <p:ph type="body" sz="half" idx="3"/>
          </p:nvPr>
        </p:nvSpPr>
        <p:spPr>
          <a:xfrm>
            <a:off x="4645025" y="1859757"/>
            <a:ext cx="4041775" cy="654843"/>
          </a:xfrm>
        </p:spPr>
        <p:txBody>
          <a:bodyPr lIns="45720" tIns="0" rIns="45720" bIns="0" anchor="ctr"/>
          <a:lstStyle>
            <a:lvl1pPr marL="0" indent="0">
              <a:buNone/>
              <a:defRPr sz="2400" b="1" cap="none" baseline="0">
                <a:solidFill>
                  <a:schemeClr val="tx2"/>
                </a:solidFill>
                <a:effectLst/>
              </a:defRPr>
            </a:lvl1pPr>
            <a:lvl2pPr>
              <a:buNone/>
              <a:defRPr sz="2000" b="1"/>
            </a:lvl2pPr>
            <a:lvl3pPr>
              <a:buNone/>
              <a:defRPr sz="1800" b="1"/>
            </a:lvl3pPr>
            <a:lvl4pPr>
              <a:buNone/>
              <a:defRPr sz="1600" b="1"/>
            </a:lvl4pPr>
            <a:lvl5pPr>
              <a:buNone/>
              <a:defRPr sz="1600" b="1"/>
            </a:lvl5pPr>
          </a:lstStyle>
          <a:p>
            <a:pPr lvl="0" eaLnBrk="1" latinLnBrk="0" hangingPunct="1"/>
            <a:r>
              <a:rPr kumimoji="0" lang="it-IT" smtClean="0"/>
              <a:t>Fare clic per modificare stili del testo dello schema</a:t>
            </a:r>
          </a:p>
        </p:txBody>
      </p:sp>
      <p:sp>
        <p:nvSpPr>
          <p:cNvPr id="5" name="Content Placeholder 4"/>
          <p:cNvSpPr>
            <a:spLocks noGrp="1"/>
          </p:cNvSpPr>
          <p:nvPr>
            <p:ph sz="quarter" idx="2"/>
          </p:nvPr>
        </p:nvSpPr>
        <p:spPr>
          <a:xfrm>
            <a:off x="457200" y="2514600"/>
            <a:ext cx="4040188" cy="3845720"/>
          </a:xfrm>
        </p:spPr>
        <p:txBody>
          <a:bodyPr tIns="0"/>
          <a:lstStyle>
            <a:lvl1pPr>
              <a:defRPr sz="2200"/>
            </a:lvl1pPr>
            <a:lvl2pPr>
              <a:defRPr sz="2000"/>
            </a:lvl2pPr>
            <a:lvl3pPr>
              <a:defRPr sz="1800"/>
            </a:lvl3pPr>
            <a:lvl4pPr>
              <a:defRPr sz="1600"/>
            </a:lvl4pPr>
            <a:lvl5pPr>
              <a:defRPr sz="1600"/>
            </a:lvl5pPr>
          </a:lstStyle>
          <a:p>
            <a:pPr lvl="0" eaLnBrk="1" latinLnBrk="0" hangingPunct="1"/>
            <a:r>
              <a:rPr lang="it-IT" smtClean="0"/>
              <a:t>Fare clic per modificare stili del testo dello schema</a:t>
            </a:r>
          </a:p>
          <a:p>
            <a:pPr lvl="1" eaLnBrk="1" latinLnBrk="0" hangingPunct="1"/>
            <a:r>
              <a:rPr lang="it-IT" smtClean="0"/>
              <a:t>Secondo livello</a:t>
            </a:r>
          </a:p>
          <a:p>
            <a:pPr lvl="2" eaLnBrk="1" latinLnBrk="0" hangingPunct="1"/>
            <a:r>
              <a:rPr lang="it-IT" smtClean="0"/>
              <a:t>Terzo livello</a:t>
            </a:r>
          </a:p>
          <a:p>
            <a:pPr lvl="3" eaLnBrk="1" latinLnBrk="0" hangingPunct="1"/>
            <a:r>
              <a:rPr lang="it-IT" smtClean="0"/>
              <a:t>Quarto livello</a:t>
            </a:r>
          </a:p>
          <a:p>
            <a:pPr lvl="4" eaLnBrk="1" latinLnBrk="0" hangingPunct="1"/>
            <a:r>
              <a:rPr lang="it-IT" smtClean="0"/>
              <a:t>Quinto livello</a:t>
            </a:r>
            <a:endParaRPr kumimoji="0" lang="en-US"/>
          </a:p>
        </p:txBody>
      </p:sp>
      <p:sp>
        <p:nvSpPr>
          <p:cNvPr id="6" name="Content Placeholder 5"/>
          <p:cNvSpPr>
            <a:spLocks noGrp="1"/>
          </p:cNvSpPr>
          <p:nvPr>
            <p:ph sz="quarter" idx="4"/>
          </p:nvPr>
        </p:nvSpPr>
        <p:spPr>
          <a:xfrm>
            <a:off x="4645025" y="2514600"/>
            <a:ext cx="4041775" cy="3845720"/>
          </a:xfrm>
        </p:spPr>
        <p:txBody>
          <a:bodyPr tIns="0"/>
          <a:lstStyle>
            <a:lvl1pPr>
              <a:defRPr sz="2200"/>
            </a:lvl1pPr>
            <a:lvl2pPr>
              <a:defRPr sz="2000"/>
            </a:lvl2pPr>
            <a:lvl3pPr>
              <a:defRPr sz="1800"/>
            </a:lvl3pPr>
            <a:lvl4pPr>
              <a:defRPr sz="1600"/>
            </a:lvl4pPr>
            <a:lvl5pPr>
              <a:defRPr sz="1600"/>
            </a:lvl5pPr>
          </a:lstStyle>
          <a:p>
            <a:pPr lvl="0" eaLnBrk="1" latinLnBrk="0" hangingPunct="1"/>
            <a:r>
              <a:rPr lang="it-IT" smtClean="0"/>
              <a:t>Fare clic per modificare stili del testo dello schema</a:t>
            </a:r>
          </a:p>
          <a:p>
            <a:pPr lvl="1" eaLnBrk="1" latinLnBrk="0" hangingPunct="1"/>
            <a:r>
              <a:rPr lang="it-IT" smtClean="0"/>
              <a:t>Secondo livello</a:t>
            </a:r>
          </a:p>
          <a:p>
            <a:pPr lvl="2" eaLnBrk="1" latinLnBrk="0" hangingPunct="1"/>
            <a:r>
              <a:rPr lang="it-IT" smtClean="0"/>
              <a:t>Terzo livello</a:t>
            </a:r>
          </a:p>
          <a:p>
            <a:pPr lvl="3" eaLnBrk="1" latinLnBrk="0" hangingPunct="1"/>
            <a:r>
              <a:rPr lang="it-IT" smtClean="0"/>
              <a:t>Quarto livello</a:t>
            </a:r>
          </a:p>
          <a:p>
            <a:pPr lvl="4" eaLnBrk="1" latinLnBrk="0" hangingPunct="1"/>
            <a:r>
              <a:rPr lang="it-IT" smtClean="0"/>
              <a:t>Quinto livello</a:t>
            </a:r>
            <a:endParaRPr kumimoji="0" lang="en-US"/>
          </a:p>
        </p:txBody>
      </p:sp>
      <p:sp>
        <p:nvSpPr>
          <p:cNvPr id="7" name="Date Placeholder 6"/>
          <p:cNvSpPr>
            <a:spLocks noGrp="1"/>
          </p:cNvSpPr>
          <p:nvPr>
            <p:ph type="dt" sz="half" idx="10"/>
          </p:nvPr>
        </p:nvSpPr>
        <p:spPr/>
        <p:txBody>
          <a:bodyPr/>
          <a:lstStyle/>
          <a:p>
            <a:endParaRPr lang="en-GB"/>
          </a:p>
        </p:txBody>
      </p:sp>
      <p:sp>
        <p:nvSpPr>
          <p:cNvPr id="8" name="Footer Placeholder 7"/>
          <p:cNvSpPr>
            <a:spLocks noGrp="1"/>
          </p:cNvSpPr>
          <p:nvPr>
            <p:ph type="ftr" sz="quarter" idx="11"/>
          </p:nvPr>
        </p:nvSpPr>
        <p:spPr/>
        <p:txBody>
          <a:bodyPr/>
          <a:lstStyle/>
          <a:p>
            <a:r>
              <a:rPr lang="it-IT" smtClean="0"/>
              <a:t>T. Ruggeri - Conferenza Frontiere -   Bologna  13/05/2015</a:t>
            </a:r>
            <a:endParaRPr lang="en-GB"/>
          </a:p>
        </p:txBody>
      </p:sp>
      <p:sp>
        <p:nvSpPr>
          <p:cNvPr id="9" name="Slide Number Placeholder 8"/>
          <p:cNvSpPr>
            <a:spLocks noGrp="1"/>
          </p:cNvSpPr>
          <p:nvPr>
            <p:ph type="sldNum" sz="quarter" idx="12"/>
          </p:nvPr>
        </p:nvSpPr>
        <p:spPr/>
        <p:txBody>
          <a:bodyPr/>
          <a:lstStyle/>
          <a:p>
            <a:fld id="{46103963-9285-44B4-99FC-1D5EE6B69581}" type="slidenum">
              <a:rPr lang="en-GB" smtClean="0"/>
              <a:pPr/>
              <a:t>‹n.›</a:t>
            </a:fld>
            <a:endParaRPr lang="en-GB"/>
          </a:p>
        </p:txBody>
      </p:sp>
    </p:spTree>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Solo titolo">
    <p:spTree>
      <p:nvGrpSpPr>
        <p:cNvPr id="1" name=""/>
        <p:cNvGrpSpPr/>
        <p:nvPr/>
      </p:nvGrpSpPr>
      <p:grpSpPr>
        <a:xfrm>
          <a:off x="0" y="0"/>
          <a:ext cx="0" cy="0"/>
          <a:chOff x="0" y="0"/>
          <a:chExt cx="0" cy="0"/>
        </a:xfrm>
      </p:grpSpPr>
      <p:sp>
        <p:nvSpPr>
          <p:cNvPr id="2" name="Title 1"/>
          <p:cNvSpPr>
            <a:spLocks noGrp="1"/>
          </p:cNvSpPr>
          <p:nvPr>
            <p:ph type="title"/>
          </p:nvPr>
        </p:nvSpPr>
        <p:spPr>
          <a:xfrm>
            <a:off x="457200" y="704088"/>
            <a:ext cx="8305800" cy="1143000"/>
          </a:xfrm>
        </p:spPr>
        <p:txBody>
          <a:bodyPr vert="horz" tIns="45720" bIns="0" anchor="b">
            <a:normAutofit/>
            <a:scene3d>
              <a:camera prst="orthographicFront"/>
              <a:lightRig rig="freezing" dir="t">
                <a:rot lat="0" lon="0" rev="5640000"/>
              </a:lightRig>
            </a:scene3d>
            <a:sp3d prstMaterial="flat">
              <a:contourClr>
                <a:schemeClr val="tx2"/>
              </a:contourClr>
            </a:sp3d>
          </a:bodyPr>
          <a:lstStyle>
            <a:lvl1pPr algn="l" rtl="0">
              <a:spcBef>
                <a:spcPct val="0"/>
              </a:spcBef>
              <a:buNone/>
              <a:defRPr sz="5000" b="0">
                <a:ln>
                  <a:noFill/>
                </a:ln>
                <a:solidFill>
                  <a:schemeClr val="tx2"/>
                </a:solidFill>
                <a:effectLst/>
                <a:latin typeface="+mj-lt"/>
                <a:ea typeface="+mj-ea"/>
                <a:cs typeface="+mj-cs"/>
              </a:defRPr>
            </a:lvl1pPr>
          </a:lstStyle>
          <a:p>
            <a:r>
              <a:rPr kumimoji="0" lang="it-IT" smtClean="0"/>
              <a:t>Fare clic per modificare lo stile del titolo</a:t>
            </a:r>
            <a:endParaRPr kumimoji="0" lang="en-US"/>
          </a:p>
        </p:txBody>
      </p:sp>
      <p:sp>
        <p:nvSpPr>
          <p:cNvPr id="3" name="Date Placeholder 2"/>
          <p:cNvSpPr>
            <a:spLocks noGrp="1"/>
          </p:cNvSpPr>
          <p:nvPr>
            <p:ph type="dt" sz="half" idx="10"/>
          </p:nvPr>
        </p:nvSpPr>
        <p:spPr/>
        <p:txBody>
          <a:bodyPr/>
          <a:lstStyle/>
          <a:p>
            <a:endParaRPr lang="en-GB"/>
          </a:p>
        </p:txBody>
      </p:sp>
      <p:sp>
        <p:nvSpPr>
          <p:cNvPr id="4" name="Footer Placeholder 3"/>
          <p:cNvSpPr>
            <a:spLocks noGrp="1"/>
          </p:cNvSpPr>
          <p:nvPr>
            <p:ph type="ftr" sz="quarter" idx="11"/>
          </p:nvPr>
        </p:nvSpPr>
        <p:spPr/>
        <p:txBody>
          <a:bodyPr/>
          <a:lstStyle/>
          <a:p>
            <a:r>
              <a:rPr lang="it-IT" smtClean="0"/>
              <a:t>T. Ruggeri - Conferenza Frontiere -   Bologna  13/05/2015</a:t>
            </a:r>
            <a:endParaRPr lang="en-GB"/>
          </a:p>
        </p:txBody>
      </p:sp>
      <p:sp>
        <p:nvSpPr>
          <p:cNvPr id="5" name="Slide Number Placeholder 4"/>
          <p:cNvSpPr>
            <a:spLocks noGrp="1"/>
          </p:cNvSpPr>
          <p:nvPr>
            <p:ph type="sldNum" sz="quarter" idx="12"/>
          </p:nvPr>
        </p:nvSpPr>
        <p:spPr/>
        <p:txBody>
          <a:bodyPr/>
          <a:lstStyle/>
          <a:p>
            <a:fld id="{0A913E5C-929A-4298-8FBD-A0CF58FC0D83}" type="slidenum">
              <a:rPr lang="en-GB" smtClean="0"/>
              <a:pPr/>
              <a:t>‹n.›</a:t>
            </a:fld>
            <a:endParaRPr lang="en-GB"/>
          </a:p>
        </p:txBody>
      </p:sp>
    </p:spTree>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Vuota">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endParaRPr lang="en-GB"/>
          </a:p>
        </p:txBody>
      </p:sp>
      <p:sp>
        <p:nvSpPr>
          <p:cNvPr id="3" name="Footer Placeholder 2"/>
          <p:cNvSpPr>
            <a:spLocks noGrp="1"/>
          </p:cNvSpPr>
          <p:nvPr>
            <p:ph type="ftr" sz="quarter" idx="11"/>
          </p:nvPr>
        </p:nvSpPr>
        <p:spPr/>
        <p:txBody>
          <a:bodyPr/>
          <a:lstStyle/>
          <a:p>
            <a:r>
              <a:rPr lang="it-IT" smtClean="0"/>
              <a:t>T. Ruggeri - Conferenza Frontiere -   Bologna  13/05/2015</a:t>
            </a:r>
            <a:endParaRPr lang="en-GB"/>
          </a:p>
        </p:txBody>
      </p:sp>
      <p:sp>
        <p:nvSpPr>
          <p:cNvPr id="4" name="Slide Number Placeholder 3"/>
          <p:cNvSpPr>
            <a:spLocks noGrp="1"/>
          </p:cNvSpPr>
          <p:nvPr>
            <p:ph type="sldNum" sz="quarter" idx="12"/>
          </p:nvPr>
        </p:nvSpPr>
        <p:spPr/>
        <p:txBody>
          <a:bodyPr/>
          <a:lstStyle/>
          <a:p>
            <a:fld id="{D04D8BA4-6E87-41D6-8802-4C94920DA61E}" type="slidenum">
              <a:rPr lang="en-GB" smtClean="0"/>
              <a:pPr/>
              <a:t>‹n.›</a:t>
            </a:fld>
            <a:endParaRPr lang="en-GB"/>
          </a:p>
        </p:txBody>
      </p:sp>
    </p:spTree>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uto con didascalia">
    <p:spTree>
      <p:nvGrpSpPr>
        <p:cNvPr id="1" name=""/>
        <p:cNvGrpSpPr/>
        <p:nvPr/>
      </p:nvGrpSpPr>
      <p:grpSpPr>
        <a:xfrm>
          <a:off x="0" y="0"/>
          <a:ext cx="0" cy="0"/>
          <a:chOff x="0" y="0"/>
          <a:chExt cx="0" cy="0"/>
        </a:xfrm>
      </p:grpSpPr>
      <p:sp>
        <p:nvSpPr>
          <p:cNvPr id="2" name="Title 1"/>
          <p:cNvSpPr>
            <a:spLocks noGrp="1"/>
          </p:cNvSpPr>
          <p:nvPr>
            <p:ph type="title"/>
          </p:nvPr>
        </p:nvSpPr>
        <p:spPr>
          <a:xfrm>
            <a:off x="685800" y="514352"/>
            <a:ext cx="2743200" cy="1162050"/>
          </a:xfrm>
        </p:spPr>
        <p:txBody>
          <a:bodyPr lIns="0" anchor="b">
            <a:noAutofit/>
          </a:bodyPr>
          <a:lstStyle>
            <a:lvl1pPr algn="l" rtl="0">
              <a:spcBef>
                <a:spcPct val="0"/>
              </a:spcBef>
              <a:buNone/>
              <a:defRPr sz="2600" b="0">
                <a:ln>
                  <a:noFill/>
                </a:ln>
                <a:solidFill>
                  <a:schemeClr val="tx2"/>
                </a:solidFill>
                <a:effectLst/>
                <a:latin typeface="+mj-lt"/>
                <a:ea typeface="+mj-ea"/>
                <a:cs typeface="+mj-cs"/>
              </a:defRPr>
            </a:lvl1pPr>
          </a:lstStyle>
          <a:p>
            <a:r>
              <a:rPr kumimoji="0" lang="it-IT" smtClean="0"/>
              <a:t>Fare clic per modificare lo stile del titolo</a:t>
            </a:r>
            <a:endParaRPr kumimoji="0" lang="en-US"/>
          </a:p>
        </p:txBody>
      </p:sp>
      <p:sp>
        <p:nvSpPr>
          <p:cNvPr id="3" name="Text Placeholder 2"/>
          <p:cNvSpPr>
            <a:spLocks noGrp="1"/>
          </p:cNvSpPr>
          <p:nvPr>
            <p:ph type="body" idx="2"/>
          </p:nvPr>
        </p:nvSpPr>
        <p:spPr>
          <a:xfrm>
            <a:off x="685800" y="1676400"/>
            <a:ext cx="2743200" cy="4572000"/>
          </a:xfrm>
        </p:spPr>
        <p:txBody>
          <a:bodyPr lIns="18288" rIns="18288"/>
          <a:lstStyle>
            <a:lvl1pPr marL="0" indent="0" algn="l">
              <a:buNone/>
              <a:defRPr sz="1400"/>
            </a:lvl1pPr>
            <a:lvl2pPr indent="0" algn="l">
              <a:buNone/>
              <a:defRPr sz="1200"/>
            </a:lvl2pPr>
            <a:lvl3pPr indent="0" algn="l">
              <a:buNone/>
              <a:defRPr sz="1000"/>
            </a:lvl3pPr>
            <a:lvl4pPr indent="0" algn="l">
              <a:buNone/>
              <a:defRPr sz="900"/>
            </a:lvl4pPr>
            <a:lvl5pPr indent="0" algn="l">
              <a:buNone/>
              <a:defRPr sz="900"/>
            </a:lvl5pPr>
          </a:lstStyle>
          <a:p>
            <a:pPr lvl="0" eaLnBrk="1" latinLnBrk="0" hangingPunct="1"/>
            <a:r>
              <a:rPr kumimoji="0" lang="it-IT" smtClean="0"/>
              <a:t>Fare clic per modificare stili del testo dello schema</a:t>
            </a:r>
          </a:p>
        </p:txBody>
      </p:sp>
      <p:sp>
        <p:nvSpPr>
          <p:cNvPr id="4" name="Content Placeholder 3"/>
          <p:cNvSpPr>
            <a:spLocks noGrp="1"/>
          </p:cNvSpPr>
          <p:nvPr>
            <p:ph sz="half" idx="1"/>
          </p:nvPr>
        </p:nvSpPr>
        <p:spPr>
          <a:xfrm>
            <a:off x="3575050" y="1676400"/>
            <a:ext cx="5111750" cy="4572000"/>
          </a:xfrm>
        </p:spPr>
        <p:txBody>
          <a:bodyPr tIns="0"/>
          <a:lstStyle>
            <a:lvl1pPr>
              <a:defRPr sz="2800"/>
            </a:lvl1pPr>
            <a:lvl2pPr>
              <a:defRPr sz="2600"/>
            </a:lvl2pPr>
            <a:lvl3pPr>
              <a:defRPr sz="2400"/>
            </a:lvl3pPr>
            <a:lvl4pPr>
              <a:defRPr sz="2000"/>
            </a:lvl4pPr>
            <a:lvl5pPr>
              <a:defRPr sz="1800"/>
            </a:lvl5pPr>
          </a:lstStyle>
          <a:p>
            <a:pPr lvl="0" eaLnBrk="1" latinLnBrk="0" hangingPunct="1"/>
            <a:r>
              <a:rPr lang="it-IT" smtClean="0"/>
              <a:t>Fare clic per modificare stili del testo dello schema</a:t>
            </a:r>
          </a:p>
          <a:p>
            <a:pPr lvl="1" eaLnBrk="1" latinLnBrk="0" hangingPunct="1"/>
            <a:r>
              <a:rPr lang="it-IT" smtClean="0"/>
              <a:t>Secondo livello</a:t>
            </a:r>
          </a:p>
          <a:p>
            <a:pPr lvl="2" eaLnBrk="1" latinLnBrk="0" hangingPunct="1"/>
            <a:r>
              <a:rPr lang="it-IT" smtClean="0"/>
              <a:t>Terzo livello</a:t>
            </a:r>
          </a:p>
          <a:p>
            <a:pPr lvl="3" eaLnBrk="1" latinLnBrk="0" hangingPunct="1"/>
            <a:r>
              <a:rPr lang="it-IT" smtClean="0"/>
              <a:t>Quarto livello</a:t>
            </a:r>
          </a:p>
          <a:p>
            <a:pPr lvl="4" eaLnBrk="1" latinLnBrk="0" hangingPunct="1"/>
            <a:r>
              <a:rPr lang="it-IT" smtClean="0"/>
              <a:t>Quinto livello</a:t>
            </a:r>
            <a:endParaRPr kumimoji="0" lang="en-US"/>
          </a:p>
        </p:txBody>
      </p:sp>
      <p:sp>
        <p:nvSpPr>
          <p:cNvPr id="5" name="Date Placeholder 4"/>
          <p:cNvSpPr>
            <a:spLocks noGrp="1"/>
          </p:cNvSpPr>
          <p:nvPr>
            <p:ph type="dt" sz="half" idx="10"/>
          </p:nvPr>
        </p:nvSpPr>
        <p:spPr/>
        <p:txBody>
          <a:bodyPr/>
          <a:lstStyle/>
          <a:p>
            <a:endParaRPr lang="en-GB"/>
          </a:p>
        </p:txBody>
      </p:sp>
      <p:sp>
        <p:nvSpPr>
          <p:cNvPr id="6" name="Footer Placeholder 5"/>
          <p:cNvSpPr>
            <a:spLocks noGrp="1"/>
          </p:cNvSpPr>
          <p:nvPr>
            <p:ph type="ftr" sz="quarter" idx="11"/>
          </p:nvPr>
        </p:nvSpPr>
        <p:spPr/>
        <p:txBody>
          <a:bodyPr/>
          <a:lstStyle/>
          <a:p>
            <a:r>
              <a:rPr lang="it-IT" smtClean="0"/>
              <a:t>T. Ruggeri - Conferenza Frontiere -   Bologna  13/05/2015</a:t>
            </a:r>
            <a:endParaRPr lang="en-GB"/>
          </a:p>
        </p:txBody>
      </p:sp>
      <p:sp>
        <p:nvSpPr>
          <p:cNvPr id="7" name="Slide Number Placeholder 6"/>
          <p:cNvSpPr>
            <a:spLocks noGrp="1"/>
          </p:cNvSpPr>
          <p:nvPr>
            <p:ph type="sldNum" sz="quarter" idx="12"/>
          </p:nvPr>
        </p:nvSpPr>
        <p:spPr/>
        <p:txBody>
          <a:bodyPr/>
          <a:lstStyle/>
          <a:p>
            <a:fld id="{FA5C4D89-B1FC-41FF-8120-5B0B43CDF4E7}" type="slidenum">
              <a:rPr lang="en-GB" smtClean="0"/>
              <a:pPr/>
              <a:t>‹n.›</a:t>
            </a:fld>
            <a:endParaRPr lang="en-GB"/>
          </a:p>
        </p:txBody>
      </p:sp>
    </p:spTree>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showMasterSp="0" type="picTx" preserve="1">
  <p:cSld name="Immagine con didascalia">
    <p:spTree>
      <p:nvGrpSpPr>
        <p:cNvPr id="1" name=""/>
        <p:cNvGrpSpPr/>
        <p:nvPr/>
      </p:nvGrpSpPr>
      <p:grpSpPr>
        <a:xfrm>
          <a:off x="0" y="0"/>
          <a:ext cx="0" cy="0"/>
          <a:chOff x="0" y="0"/>
          <a:chExt cx="0" cy="0"/>
        </a:xfrm>
      </p:grpSpPr>
      <p:sp>
        <p:nvSpPr>
          <p:cNvPr id="9" name="Snip and Round Single Corner Rectangle 8"/>
          <p:cNvSpPr/>
          <p:nvPr/>
        </p:nvSpPr>
        <p:spPr>
          <a:xfrm rot="420000" flipV="1">
            <a:off x="3165753" y="1108077"/>
            <a:ext cx="5257800" cy="4114800"/>
          </a:xfrm>
          <a:prstGeom prst="snipRoundRect">
            <a:avLst>
              <a:gd name="adj1" fmla="val 0"/>
              <a:gd name="adj2" fmla="val 3646"/>
            </a:avLst>
          </a:prstGeom>
          <a:solidFill>
            <a:srgbClr val="FFFFFF"/>
          </a:solidFill>
          <a:ln w="3175" cap="rnd" cmpd="sng" algn="ctr">
            <a:solidFill>
              <a:srgbClr val="C0C0C0"/>
            </a:solidFill>
            <a:prstDash val="solid"/>
          </a:ln>
          <a:effectLst>
            <a:outerShdw blurRad="63500" dist="38500" dir="7500000" sx="98500" sy="100080" kx="100000" algn="tl" rotWithShape="0">
              <a:srgbClr val="000000">
                <a:alpha val="25000"/>
              </a:srgbClr>
            </a:outerShdw>
          </a:effectLst>
        </p:spPr>
        <p:style>
          <a:lnRef idx="2">
            <a:schemeClr val="accent1"/>
          </a:lnRef>
          <a:fillRef idx="1">
            <a:schemeClr val="accent1"/>
          </a:fillRef>
          <a:effectRef idx="0">
            <a:schemeClr val="accent1"/>
          </a:effectRef>
          <a:fontRef idx="minor">
            <a:schemeClr val="lt1"/>
          </a:fontRef>
        </p:style>
        <p:txBody>
          <a:bodyPr rtlCol="0" anchor="ctr"/>
          <a:lstStyle/>
          <a:p>
            <a:pPr algn="ctr" eaLnBrk="1" latinLnBrk="0" hangingPunct="1"/>
            <a:endParaRPr kumimoji="0" lang="en-US"/>
          </a:p>
        </p:txBody>
      </p:sp>
      <p:sp>
        <p:nvSpPr>
          <p:cNvPr id="12" name="Right Triangle 11"/>
          <p:cNvSpPr/>
          <p:nvPr/>
        </p:nvSpPr>
        <p:spPr>
          <a:xfrm rot="420000" flipV="1">
            <a:off x="8004134" y="5359769"/>
            <a:ext cx="155448" cy="155448"/>
          </a:xfrm>
          <a:prstGeom prst="rtTriangle">
            <a:avLst/>
          </a:prstGeom>
          <a:solidFill>
            <a:srgbClr val="FFFFFF"/>
          </a:solidFill>
          <a:ln w="12700" cap="flat" cmpd="sng" algn="ctr">
            <a:solidFill>
              <a:srgbClr val="FFFFFF"/>
            </a:solidFill>
            <a:prstDash val="solid"/>
            <a:bevel/>
          </a:ln>
          <a:effectLst>
            <a:outerShdw blurRad="19685" dist="6350" dir="12900000" algn="tl" rotWithShape="0">
              <a:srgbClr val="000000">
                <a:alpha val="47000"/>
              </a:srgbClr>
            </a:outerShdw>
          </a:effectLst>
        </p:spPr>
        <p:style>
          <a:lnRef idx="2">
            <a:schemeClr val="accent1"/>
          </a:lnRef>
          <a:fillRef idx="1">
            <a:schemeClr val="accent1"/>
          </a:fillRef>
          <a:effectRef idx="0">
            <a:schemeClr val="accent1"/>
          </a:effectRef>
          <a:fontRef idx="minor">
            <a:schemeClr val="lt1"/>
          </a:fontRef>
        </p:style>
        <p:txBody>
          <a:bodyPr rtlCol="0" anchor="ctr"/>
          <a:lstStyle/>
          <a:p>
            <a:pPr algn="ctr" eaLnBrk="1" latinLnBrk="0" hangingPunct="1"/>
            <a:endParaRPr kumimoji="0" lang="en-US"/>
          </a:p>
        </p:txBody>
      </p:sp>
      <p:sp>
        <p:nvSpPr>
          <p:cNvPr id="2" name="Title 1"/>
          <p:cNvSpPr>
            <a:spLocks noGrp="1"/>
          </p:cNvSpPr>
          <p:nvPr>
            <p:ph type="title"/>
          </p:nvPr>
        </p:nvSpPr>
        <p:spPr>
          <a:xfrm>
            <a:off x="609600" y="1176996"/>
            <a:ext cx="2212848" cy="1582621"/>
          </a:xfrm>
        </p:spPr>
        <p:txBody>
          <a:bodyPr vert="horz" lIns="45720" tIns="45720" rIns="45720" bIns="45720" anchor="b"/>
          <a:lstStyle>
            <a:lvl1pPr algn="l">
              <a:buNone/>
              <a:defRPr sz="2000" b="1">
                <a:solidFill>
                  <a:schemeClr val="tx2"/>
                </a:solidFill>
              </a:defRPr>
            </a:lvl1pPr>
          </a:lstStyle>
          <a:p>
            <a:r>
              <a:rPr kumimoji="0" lang="it-IT" smtClean="0"/>
              <a:t>Fare clic per modificare lo stile del titolo</a:t>
            </a:r>
            <a:endParaRPr kumimoji="0" lang="en-US"/>
          </a:p>
        </p:txBody>
      </p:sp>
      <p:sp>
        <p:nvSpPr>
          <p:cNvPr id="4" name="Text Placeholder 3"/>
          <p:cNvSpPr>
            <a:spLocks noGrp="1"/>
          </p:cNvSpPr>
          <p:nvPr>
            <p:ph type="body" sz="half" idx="2"/>
          </p:nvPr>
        </p:nvSpPr>
        <p:spPr>
          <a:xfrm>
            <a:off x="609600" y="2828785"/>
            <a:ext cx="2209800" cy="2179320"/>
          </a:xfrm>
        </p:spPr>
        <p:txBody>
          <a:bodyPr lIns="64008" rIns="45720" bIns="45720" anchor="t"/>
          <a:lstStyle>
            <a:lvl1pPr marL="0" indent="0" algn="l">
              <a:spcBef>
                <a:spcPts val="250"/>
              </a:spcBef>
              <a:buFontTx/>
              <a:buNone/>
              <a:defRPr sz="1300"/>
            </a:lvl1pPr>
            <a:lvl2pPr>
              <a:defRPr sz="1200"/>
            </a:lvl2pPr>
            <a:lvl3pPr>
              <a:defRPr sz="1000"/>
            </a:lvl3pPr>
            <a:lvl4pPr>
              <a:defRPr sz="900"/>
            </a:lvl4pPr>
            <a:lvl5pPr>
              <a:defRPr sz="900"/>
            </a:lvl5pPr>
          </a:lstStyle>
          <a:p>
            <a:pPr lvl="0" eaLnBrk="1" latinLnBrk="0" hangingPunct="1"/>
            <a:r>
              <a:rPr kumimoji="0" lang="it-IT" smtClean="0"/>
              <a:t>Fare clic per modificare stili del testo dello schema</a:t>
            </a:r>
          </a:p>
        </p:txBody>
      </p:sp>
      <p:sp>
        <p:nvSpPr>
          <p:cNvPr id="5" name="Date Placeholder 4"/>
          <p:cNvSpPr>
            <a:spLocks noGrp="1"/>
          </p:cNvSpPr>
          <p:nvPr>
            <p:ph type="dt" sz="half" idx="10"/>
          </p:nvPr>
        </p:nvSpPr>
        <p:spPr/>
        <p:txBody>
          <a:bodyPr/>
          <a:lstStyle/>
          <a:p>
            <a:endParaRPr lang="en-GB"/>
          </a:p>
        </p:txBody>
      </p:sp>
      <p:sp>
        <p:nvSpPr>
          <p:cNvPr id="6" name="Footer Placeholder 5"/>
          <p:cNvSpPr>
            <a:spLocks noGrp="1"/>
          </p:cNvSpPr>
          <p:nvPr>
            <p:ph type="ftr" sz="quarter" idx="11"/>
          </p:nvPr>
        </p:nvSpPr>
        <p:spPr/>
        <p:txBody>
          <a:bodyPr/>
          <a:lstStyle/>
          <a:p>
            <a:r>
              <a:rPr lang="it-IT" smtClean="0"/>
              <a:t>T. Ruggeri - Conferenza Frontiere -   Bologna  13/05/2015</a:t>
            </a:r>
            <a:endParaRPr lang="en-GB"/>
          </a:p>
        </p:txBody>
      </p:sp>
      <p:sp>
        <p:nvSpPr>
          <p:cNvPr id="7" name="Slide Number Placeholder 6"/>
          <p:cNvSpPr>
            <a:spLocks noGrp="1"/>
          </p:cNvSpPr>
          <p:nvPr>
            <p:ph type="sldNum" sz="quarter" idx="12"/>
          </p:nvPr>
        </p:nvSpPr>
        <p:spPr>
          <a:xfrm>
            <a:off x="8077200" y="6356350"/>
            <a:ext cx="609600" cy="365125"/>
          </a:xfrm>
        </p:spPr>
        <p:txBody>
          <a:bodyPr/>
          <a:lstStyle/>
          <a:p>
            <a:fld id="{1DC92564-59C5-4BE5-9DDB-9AD518F85FBB}" type="slidenum">
              <a:rPr lang="en-GB" smtClean="0"/>
              <a:pPr/>
              <a:t>‹n.›</a:t>
            </a:fld>
            <a:endParaRPr lang="en-GB"/>
          </a:p>
        </p:txBody>
      </p:sp>
      <p:sp>
        <p:nvSpPr>
          <p:cNvPr id="3" name="Picture Placeholder 2"/>
          <p:cNvSpPr>
            <a:spLocks noGrp="1"/>
          </p:cNvSpPr>
          <p:nvPr>
            <p:ph type="pic" idx="1"/>
          </p:nvPr>
        </p:nvSpPr>
        <p:spPr>
          <a:xfrm rot="420000">
            <a:off x="3485793" y="1199517"/>
            <a:ext cx="4617720" cy="3931920"/>
          </a:xfrm>
          <a:prstGeom prst="rect">
            <a:avLst/>
          </a:prstGeom>
          <a:solidFill>
            <a:schemeClr val="bg2"/>
          </a:solidFill>
          <a:ln w="3000" cap="rnd">
            <a:solidFill>
              <a:srgbClr val="C0C0C0"/>
            </a:solidFill>
            <a:round/>
          </a:ln>
          <a:effectLst/>
        </p:spPr>
        <p:txBody>
          <a:bodyPr/>
          <a:lstStyle>
            <a:lvl1pPr marL="0" indent="0">
              <a:buNone/>
              <a:defRPr sz="3200"/>
            </a:lvl1pPr>
          </a:lstStyle>
          <a:p>
            <a:r>
              <a:rPr kumimoji="0" lang="it-IT" smtClean="0"/>
              <a:t>Fare clic sull'icona per inserire un'immagine</a:t>
            </a:r>
            <a:endParaRPr kumimoji="0" lang="en-US" dirty="0"/>
          </a:p>
        </p:txBody>
      </p:sp>
      <p:sp>
        <p:nvSpPr>
          <p:cNvPr id="10" name="Freeform 9"/>
          <p:cNvSpPr>
            <a:spLocks/>
          </p:cNvSpPr>
          <p:nvPr/>
        </p:nvSpPr>
        <p:spPr bwMode="auto">
          <a:xfrm flipV="1">
            <a:off x="-9525" y="5816600"/>
            <a:ext cx="9163050" cy="1041400"/>
          </a:xfrm>
          <a:custGeom>
            <a:avLst>
              <a:gd name="A1" fmla="val 0"/>
              <a:gd name="A2" fmla="val 0"/>
              <a:gd name="A3" fmla="val 0"/>
              <a:gd name="A4" fmla="val 0"/>
              <a:gd name="A5" fmla="val 0"/>
              <a:gd name="A6" fmla="val 0"/>
              <a:gd name="A7" fmla="val 0"/>
              <a:gd name="A8" fmla="val 0"/>
            </a:avLst>
            <a:gdLst/>
            <a:ahLst/>
            <a:cxnLst>
              <a:cxn ang="0">
                <a:pos x="6" y="2"/>
              </a:cxn>
              <a:cxn ang="0">
                <a:pos x="2542" y="0"/>
              </a:cxn>
              <a:cxn ang="0">
                <a:pos x="4374" y="367"/>
              </a:cxn>
              <a:cxn ang="0">
                <a:pos x="5766" y="55"/>
              </a:cxn>
              <a:cxn ang="0">
                <a:pos x="5772" y="213"/>
              </a:cxn>
              <a:cxn ang="0">
                <a:pos x="4302" y="439"/>
              </a:cxn>
              <a:cxn ang="0">
                <a:pos x="1488" y="201"/>
              </a:cxn>
              <a:cxn ang="0">
                <a:pos x="0" y="656"/>
              </a:cxn>
              <a:cxn ang="0">
                <a:pos x="6" y="2"/>
              </a:cxn>
            </a:cxnLst>
            <a:rect l="0" t="0" r="0" b="0"/>
            <a:pathLst>
              <a:path w="5772" h="656">
                <a:moveTo>
                  <a:pt x="6" y="2"/>
                </a:moveTo>
                <a:lnTo>
                  <a:pt x="2542" y="0"/>
                </a:lnTo>
                <a:cubicBezTo>
                  <a:pt x="2746" y="101"/>
                  <a:pt x="3828" y="367"/>
                  <a:pt x="4374" y="367"/>
                </a:cubicBezTo>
                <a:cubicBezTo>
                  <a:pt x="4920" y="367"/>
                  <a:pt x="5526" y="152"/>
                  <a:pt x="5766" y="55"/>
                </a:cubicBezTo>
                <a:lnTo>
                  <a:pt x="5772" y="213"/>
                </a:lnTo>
                <a:cubicBezTo>
                  <a:pt x="5670" y="257"/>
                  <a:pt x="5016" y="441"/>
                  <a:pt x="4302" y="439"/>
                </a:cubicBezTo>
                <a:cubicBezTo>
                  <a:pt x="3588" y="437"/>
                  <a:pt x="2205" y="165"/>
                  <a:pt x="1488" y="201"/>
                </a:cubicBezTo>
                <a:cubicBezTo>
                  <a:pt x="750" y="209"/>
                  <a:pt x="270" y="482"/>
                  <a:pt x="0" y="656"/>
                </a:cubicBezTo>
                <a:lnTo>
                  <a:pt x="6" y="2"/>
                </a:lnTo>
                <a:close/>
              </a:path>
            </a:pathLst>
          </a:custGeom>
          <a:gradFill>
            <a:gsLst>
              <a:gs pos="0">
                <a:schemeClr val="accent2">
                  <a:shade val="50000"/>
                  <a:alpha val="45000"/>
                  <a:satMod val="120000"/>
                </a:schemeClr>
              </a:gs>
              <a:gs pos="100000">
                <a:schemeClr val="accent3">
                  <a:shade val="80000"/>
                  <a:alpha val="55000"/>
                  <a:satMod val="155000"/>
                </a:schemeClr>
              </a:gs>
            </a:gsLst>
            <a:lin ang="5400000" scaled="1"/>
          </a:gradFill>
          <a:ln w="9525" cap="flat" cmpd="sng" algn="ctr">
            <a:noFill/>
            <a:prstDash val="solid"/>
            <a:round/>
            <a:headEnd type="none" w="med" len="med"/>
            <a:tailEnd type="none" w="med" len="med"/>
          </a:ln>
          <a:effectLst/>
        </p:spPr>
        <p:txBody>
          <a:bodyPr vert="horz" wrap="square" lIns="91440" tIns="45720" rIns="91440" bIns="45720" anchor="t" compatLnSpc="1"/>
          <a:lstStyle/>
          <a:p>
            <a:pPr marL="0" algn="l" rtl="0" eaLnBrk="1" latinLnBrk="0" hangingPunct="1"/>
            <a:endParaRPr kumimoji="0" lang="en-US">
              <a:solidFill>
                <a:schemeClr val="tx1"/>
              </a:solidFill>
              <a:latin typeface="+mn-lt"/>
              <a:ea typeface="+mn-ea"/>
              <a:cs typeface="+mn-cs"/>
            </a:endParaRPr>
          </a:p>
        </p:txBody>
      </p:sp>
      <p:sp>
        <p:nvSpPr>
          <p:cNvPr id="11" name="Freeform 10"/>
          <p:cNvSpPr>
            <a:spLocks/>
          </p:cNvSpPr>
          <p:nvPr/>
        </p:nvSpPr>
        <p:spPr bwMode="auto">
          <a:xfrm flipV="1">
            <a:off x="4381500" y="6219825"/>
            <a:ext cx="4762500" cy="638175"/>
          </a:xfrm>
          <a:custGeom>
            <a:avLst>
              <a:gd name="A1" fmla="val 0"/>
              <a:gd name="A2" fmla="val 0"/>
              <a:gd name="A3" fmla="val 0"/>
              <a:gd name="A4" fmla="val 0"/>
              <a:gd name="A5" fmla="val 0"/>
              <a:gd name="A6" fmla="val 0"/>
              <a:gd name="A7" fmla="val 0"/>
              <a:gd name="A8" fmla="val 0"/>
            </a:avLst>
            <a:gdLst/>
            <a:ahLst/>
            <a:cxnLst>
              <a:cxn ang="0">
                <a:pos x="0" y="0"/>
              </a:cxn>
              <a:cxn ang="0">
                <a:pos x="1668" y="564"/>
              </a:cxn>
              <a:cxn ang="0">
                <a:pos x="3000" y="186"/>
              </a:cxn>
              <a:cxn ang="0">
                <a:pos x="3000" y="6"/>
              </a:cxn>
              <a:cxn ang="0">
                <a:pos x="0" y="0"/>
              </a:cxn>
            </a:cxnLst>
            <a:rect l="0" t="0" r="0" b="0"/>
            <a:pathLst>
              <a:path w="3000" h="595">
                <a:moveTo>
                  <a:pt x="0" y="0"/>
                </a:moveTo>
                <a:cubicBezTo>
                  <a:pt x="174" y="102"/>
                  <a:pt x="1168" y="533"/>
                  <a:pt x="1668" y="564"/>
                </a:cubicBezTo>
                <a:cubicBezTo>
                  <a:pt x="2168" y="595"/>
                  <a:pt x="2778" y="279"/>
                  <a:pt x="3000" y="186"/>
                </a:cubicBezTo>
                <a:lnTo>
                  <a:pt x="3000" y="6"/>
                </a:lnTo>
                <a:lnTo>
                  <a:pt x="0" y="0"/>
                </a:lnTo>
                <a:close/>
              </a:path>
            </a:pathLst>
          </a:custGeom>
          <a:gradFill>
            <a:gsLst>
              <a:gs pos="0">
                <a:schemeClr val="accent3">
                  <a:shade val="50000"/>
                  <a:alpha val="30000"/>
                  <a:satMod val="130000"/>
                </a:schemeClr>
              </a:gs>
              <a:gs pos="80000">
                <a:schemeClr val="accent2">
                  <a:shade val="75000"/>
                  <a:alpha val="45000"/>
                  <a:satMod val="140000"/>
                </a:schemeClr>
              </a:gs>
            </a:gsLst>
            <a:lin ang="5400000" scaled="1"/>
          </a:gradFill>
          <a:ln w="9525" cap="flat" cmpd="sng" algn="ctr">
            <a:noFill/>
            <a:prstDash val="solid"/>
            <a:round/>
            <a:headEnd type="none" w="med" len="med"/>
            <a:tailEnd type="none" w="med" len="med"/>
          </a:ln>
          <a:effectLst/>
        </p:spPr>
        <p:txBody>
          <a:bodyPr vert="horz" wrap="square" lIns="91440" tIns="45720" rIns="91440" bIns="45720" anchor="t" compatLnSpc="1"/>
          <a:lstStyle/>
          <a:p>
            <a:pPr marL="0" algn="l" rtl="0" eaLnBrk="1" latinLnBrk="0" hangingPunct="1"/>
            <a:endParaRPr kumimoji="0" lang="en-US">
              <a:solidFill>
                <a:schemeClr val="tx1"/>
              </a:solidFill>
              <a:latin typeface="+mn-lt"/>
              <a:ea typeface="+mn-ea"/>
              <a:cs typeface="+mn-cs"/>
            </a:endParaRPr>
          </a:p>
        </p:txBody>
      </p:sp>
    </p:spTree>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olo e testo verticale">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kumimoji="0" lang="it-IT" smtClean="0"/>
              <a:t>Fare clic per modificare lo stile del titolo</a:t>
            </a:r>
            <a:endParaRPr kumimoji="0" lang="en-US"/>
          </a:p>
        </p:txBody>
      </p:sp>
      <p:sp>
        <p:nvSpPr>
          <p:cNvPr id="3" name="Vertical Text Placeholder 2"/>
          <p:cNvSpPr>
            <a:spLocks noGrp="1"/>
          </p:cNvSpPr>
          <p:nvPr>
            <p:ph type="body" orient="vert" idx="1"/>
          </p:nvPr>
        </p:nvSpPr>
        <p:spPr/>
        <p:txBody>
          <a:bodyPr vert="eaVert"/>
          <a:lstStyle/>
          <a:p>
            <a:pPr lvl="0" eaLnBrk="1" latinLnBrk="0" hangingPunct="1"/>
            <a:r>
              <a:rPr lang="it-IT" smtClean="0"/>
              <a:t>Fare clic per modificare stili del testo dello schema</a:t>
            </a:r>
          </a:p>
          <a:p>
            <a:pPr lvl="1" eaLnBrk="1" latinLnBrk="0" hangingPunct="1"/>
            <a:r>
              <a:rPr lang="it-IT" smtClean="0"/>
              <a:t>Secondo livello</a:t>
            </a:r>
          </a:p>
          <a:p>
            <a:pPr lvl="2" eaLnBrk="1" latinLnBrk="0" hangingPunct="1"/>
            <a:r>
              <a:rPr lang="it-IT" smtClean="0"/>
              <a:t>Terzo livello</a:t>
            </a:r>
          </a:p>
          <a:p>
            <a:pPr lvl="3" eaLnBrk="1" latinLnBrk="0" hangingPunct="1"/>
            <a:r>
              <a:rPr lang="it-IT" smtClean="0"/>
              <a:t>Quarto livello</a:t>
            </a:r>
          </a:p>
          <a:p>
            <a:pPr lvl="4" eaLnBrk="1" latinLnBrk="0" hangingPunct="1"/>
            <a:r>
              <a:rPr lang="it-IT" smtClean="0"/>
              <a:t>Quinto livello</a:t>
            </a:r>
            <a:endParaRPr kumimoji="0" lang="en-US"/>
          </a:p>
        </p:txBody>
      </p:sp>
      <p:sp>
        <p:nvSpPr>
          <p:cNvPr id="4" name="Date Placeholder 3"/>
          <p:cNvSpPr>
            <a:spLocks noGrp="1"/>
          </p:cNvSpPr>
          <p:nvPr>
            <p:ph type="dt" sz="half" idx="10"/>
          </p:nvPr>
        </p:nvSpPr>
        <p:spPr/>
        <p:txBody>
          <a:bodyPr/>
          <a:lstStyle/>
          <a:p>
            <a:endParaRPr lang="en-GB"/>
          </a:p>
        </p:txBody>
      </p:sp>
      <p:sp>
        <p:nvSpPr>
          <p:cNvPr id="5" name="Footer Placeholder 4"/>
          <p:cNvSpPr>
            <a:spLocks noGrp="1"/>
          </p:cNvSpPr>
          <p:nvPr>
            <p:ph type="ftr" sz="quarter" idx="11"/>
          </p:nvPr>
        </p:nvSpPr>
        <p:spPr/>
        <p:txBody>
          <a:bodyPr/>
          <a:lstStyle/>
          <a:p>
            <a:r>
              <a:rPr lang="it-IT" smtClean="0"/>
              <a:t>T. Ruggeri - Conferenza Frontiere -   Bologna  13/05/2015</a:t>
            </a:r>
            <a:endParaRPr lang="en-GB"/>
          </a:p>
        </p:txBody>
      </p:sp>
      <p:sp>
        <p:nvSpPr>
          <p:cNvPr id="6" name="Slide Number Placeholder 5"/>
          <p:cNvSpPr>
            <a:spLocks noGrp="1"/>
          </p:cNvSpPr>
          <p:nvPr>
            <p:ph type="sldNum" sz="quarter" idx="12"/>
          </p:nvPr>
        </p:nvSpPr>
        <p:spPr/>
        <p:txBody>
          <a:bodyPr/>
          <a:lstStyle/>
          <a:p>
            <a:fld id="{371BB88B-D2FD-4E10-8A3A-A30A22CDDFEF}" type="slidenum">
              <a:rPr lang="en-GB" smtClean="0"/>
              <a:pPr/>
              <a:t>‹n.›</a:t>
            </a:fld>
            <a:endParaRPr lang="en-GB"/>
          </a:p>
        </p:txBody>
      </p:sp>
    </p:spTree>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1_Titolo e testo verticale">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629400" y="914401"/>
            <a:ext cx="2057400" cy="5211763"/>
          </a:xfrm>
        </p:spPr>
        <p:txBody>
          <a:bodyPr vert="eaVert"/>
          <a:lstStyle/>
          <a:p>
            <a:r>
              <a:rPr kumimoji="0" lang="it-IT" smtClean="0"/>
              <a:t>Fare clic per modificare lo stile del titolo</a:t>
            </a:r>
            <a:endParaRPr kumimoji="0" lang="en-US"/>
          </a:p>
        </p:txBody>
      </p:sp>
      <p:sp>
        <p:nvSpPr>
          <p:cNvPr id="3" name="Vertical Text Placeholder 2"/>
          <p:cNvSpPr>
            <a:spLocks noGrp="1"/>
          </p:cNvSpPr>
          <p:nvPr>
            <p:ph type="body" orient="vert" idx="1"/>
          </p:nvPr>
        </p:nvSpPr>
        <p:spPr>
          <a:xfrm>
            <a:off x="457200" y="914401"/>
            <a:ext cx="6019800" cy="5211763"/>
          </a:xfrm>
        </p:spPr>
        <p:txBody>
          <a:bodyPr vert="eaVert"/>
          <a:lstStyle/>
          <a:p>
            <a:pPr lvl="0" eaLnBrk="1" latinLnBrk="0" hangingPunct="1"/>
            <a:r>
              <a:rPr lang="it-IT" smtClean="0"/>
              <a:t>Fare clic per modificare stili del testo dello schema</a:t>
            </a:r>
          </a:p>
          <a:p>
            <a:pPr lvl="1" eaLnBrk="1" latinLnBrk="0" hangingPunct="1"/>
            <a:r>
              <a:rPr lang="it-IT" smtClean="0"/>
              <a:t>Secondo livello</a:t>
            </a:r>
          </a:p>
          <a:p>
            <a:pPr lvl="2" eaLnBrk="1" latinLnBrk="0" hangingPunct="1"/>
            <a:r>
              <a:rPr lang="it-IT" smtClean="0"/>
              <a:t>Terzo livello</a:t>
            </a:r>
          </a:p>
          <a:p>
            <a:pPr lvl="3" eaLnBrk="1" latinLnBrk="0" hangingPunct="1"/>
            <a:r>
              <a:rPr lang="it-IT" smtClean="0"/>
              <a:t>Quarto livello</a:t>
            </a:r>
          </a:p>
          <a:p>
            <a:pPr lvl="4" eaLnBrk="1" latinLnBrk="0" hangingPunct="1"/>
            <a:r>
              <a:rPr lang="it-IT" smtClean="0"/>
              <a:t>Quinto livello</a:t>
            </a:r>
            <a:endParaRPr kumimoji="0" lang="en-US"/>
          </a:p>
        </p:txBody>
      </p:sp>
      <p:sp>
        <p:nvSpPr>
          <p:cNvPr id="4" name="Date Placeholder 3"/>
          <p:cNvSpPr>
            <a:spLocks noGrp="1"/>
          </p:cNvSpPr>
          <p:nvPr>
            <p:ph type="dt" sz="half" idx="10"/>
          </p:nvPr>
        </p:nvSpPr>
        <p:spPr/>
        <p:txBody>
          <a:bodyPr/>
          <a:lstStyle/>
          <a:p>
            <a:endParaRPr lang="en-GB"/>
          </a:p>
        </p:txBody>
      </p:sp>
      <p:sp>
        <p:nvSpPr>
          <p:cNvPr id="5" name="Footer Placeholder 4"/>
          <p:cNvSpPr>
            <a:spLocks noGrp="1"/>
          </p:cNvSpPr>
          <p:nvPr>
            <p:ph type="ftr" sz="quarter" idx="11"/>
          </p:nvPr>
        </p:nvSpPr>
        <p:spPr/>
        <p:txBody>
          <a:bodyPr/>
          <a:lstStyle/>
          <a:p>
            <a:r>
              <a:rPr lang="it-IT" smtClean="0"/>
              <a:t>T. Ruggeri - Conferenza Frontiere -   Bologna  13/05/2015</a:t>
            </a:r>
            <a:endParaRPr lang="en-GB"/>
          </a:p>
        </p:txBody>
      </p:sp>
      <p:sp>
        <p:nvSpPr>
          <p:cNvPr id="6" name="Slide Number Placeholder 5"/>
          <p:cNvSpPr>
            <a:spLocks noGrp="1"/>
          </p:cNvSpPr>
          <p:nvPr>
            <p:ph type="sldNum" sz="quarter" idx="12"/>
          </p:nvPr>
        </p:nvSpPr>
        <p:spPr/>
        <p:txBody>
          <a:bodyPr/>
          <a:lstStyle/>
          <a:p>
            <a:fld id="{F2E9AB8C-70A9-47EF-A995-43C2F6C161B0}" type="slidenum">
              <a:rPr lang="en-GB" smtClean="0"/>
              <a:pPr/>
              <a:t>‹n.›</a:t>
            </a:fld>
            <a:endParaRPr lang="en-GB"/>
          </a:p>
        </p:txBody>
      </p:sp>
    </p:spTree>
  </p:cSld>
  <p:clrMapOvr>
    <a:masterClrMapping/>
  </p:clrMapOvr>
</p:sldLayout>
</file>

<file path=ppt/slideMasters/_rels/slideMaster1.xml.rels><?xml version="1.0" encoding="UTF-8" standalone="yes"?>
<Relationships xmlns="http://schemas.openxmlformats.org/package/2006/relationships"><Relationship Id="rId11" Type="http://schemas.openxmlformats.org/officeDocument/2006/relationships/slideLayout" Target="../slideLayouts/slideLayout11.xml"/><Relationship Id="rId12" Type="http://schemas.openxmlformats.org/officeDocument/2006/relationships/theme" Target="../theme/theme1.xml"/><Relationship Id="rId1" Type="http://schemas.openxmlformats.org/officeDocument/2006/relationships/slideLayout" Target="../slideLayouts/slideLayout1.xml"/><Relationship Id="rId2" Type="http://schemas.openxmlformats.org/officeDocument/2006/relationships/slideLayout" Target="../slideLayouts/slideLayout2.xml"/><Relationship Id="rId3" Type="http://schemas.openxmlformats.org/officeDocument/2006/relationships/slideLayout" Target="../slideLayouts/slideLayout3.xml"/><Relationship Id="rId4" Type="http://schemas.openxmlformats.org/officeDocument/2006/relationships/slideLayout" Target="../slideLayouts/slideLayout4.xml"/><Relationship Id="rId5" Type="http://schemas.openxmlformats.org/officeDocument/2006/relationships/slideLayout" Target="../slideLayouts/slideLayout5.xml"/><Relationship Id="rId6" Type="http://schemas.openxmlformats.org/officeDocument/2006/relationships/slideLayout" Target="../slideLayouts/slideLayout6.xml"/><Relationship Id="rId7" Type="http://schemas.openxmlformats.org/officeDocument/2006/relationships/slideLayout" Target="../slideLayouts/slideLayout7.xml"/><Relationship Id="rId8" Type="http://schemas.openxmlformats.org/officeDocument/2006/relationships/slideLayout" Target="../slideLayouts/slideLayout8.xml"/><Relationship Id="rId9" Type="http://schemas.openxmlformats.org/officeDocument/2006/relationships/slideLayout" Target="../slideLayouts/slideLayout9.xml"/><Relationship Id="rId10" Type="http://schemas.openxmlformats.org/officeDocument/2006/relationships/slideLayout" Target="../slideLayouts/slideLayout10.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3">
        <a:schemeClr val="bg1"/>
      </p:bgRef>
    </p:bg>
    <p:spTree>
      <p:nvGrpSpPr>
        <p:cNvPr id="1" name=""/>
        <p:cNvGrpSpPr/>
        <p:nvPr/>
      </p:nvGrpSpPr>
      <p:grpSpPr>
        <a:xfrm>
          <a:off x="0" y="0"/>
          <a:ext cx="0" cy="0"/>
          <a:chOff x="0" y="0"/>
          <a:chExt cx="0" cy="0"/>
        </a:xfrm>
      </p:grpSpPr>
      <p:sp>
        <p:nvSpPr>
          <p:cNvPr id="7" name="Freeform 6"/>
          <p:cNvSpPr>
            <a:spLocks/>
          </p:cNvSpPr>
          <p:nvPr/>
        </p:nvSpPr>
        <p:spPr bwMode="auto">
          <a:xfrm>
            <a:off x="-9525" y="-7144"/>
            <a:ext cx="9163050" cy="1041400"/>
          </a:xfrm>
          <a:custGeom>
            <a:avLst>
              <a:gd name="A1" fmla="val 0"/>
              <a:gd name="A2" fmla="val 0"/>
              <a:gd name="A3" fmla="val 0"/>
              <a:gd name="A4" fmla="val 0"/>
              <a:gd name="A5" fmla="val 0"/>
              <a:gd name="A6" fmla="val 0"/>
              <a:gd name="A7" fmla="val 0"/>
              <a:gd name="A8" fmla="val 0"/>
            </a:avLst>
            <a:gdLst/>
            <a:ahLst/>
            <a:cxnLst>
              <a:cxn ang="0">
                <a:pos x="6" y="2"/>
              </a:cxn>
              <a:cxn ang="0">
                <a:pos x="2542" y="0"/>
              </a:cxn>
              <a:cxn ang="0">
                <a:pos x="4374" y="367"/>
              </a:cxn>
              <a:cxn ang="0">
                <a:pos x="5766" y="55"/>
              </a:cxn>
              <a:cxn ang="0">
                <a:pos x="5772" y="213"/>
              </a:cxn>
              <a:cxn ang="0">
                <a:pos x="4302" y="439"/>
              </a:cxn>
              <a:cxn ang="0">
                <a:pos x="1488" y="201"/>
              </a:cxn>
              <a:cxn ang="0">
                <a:pos x="0" y="656"/>
              </a:cxn>
              <a:cxn ang="0">
                <a:pos x="6" y="2"/>
              </a:cxn>
            </a:cxnLst>
            <a:rect l="0" t="0" r="0" b="0"/>
            <a:pathLst>
              <a:path w="5772" h="656">
                <a:moveTo>
                  <a:pt x="6" y="2"/>
                </a:moveTo>
                <a:lnTo>
                  <a:pt x="2542" y="0"/>
                </a:lnTo>
                <a:cubicBezTo>
                  <a:pt x="2746" y="101"/>
                  <a:pt x="3828" y="367"/>
                  <a:pt x="4374" y="367"/>
                </a:cubicBezTo>
                <a:cubicBezTo>
                  <a:pt x="4920" y="367"/>
                  <a:pt x="5526" y="152"/>
                  <a:pt x="5766" y="55"/>
                </a:cubicBezTo>
                <a:lnTo>
                  <a:pt x="5772" y="213"/>
                </a:lnTo>
                <a:cubicBezTo>
                  <a:pt x="5670" y="257"/>
                  <a:pt x="5016" y="441"/>
                  <a:pt x="4302" y="439"/>
                </a:cubicBezTo>
                <a:cubicBezTo>
                  <a:pt x="3588" y="437"/>
                  <a:pt x="2205" y="165"/>
                  <a:pt x="1488" y="201"/>
                </a:cubicBezTo>
                <a:cubicBezTo>
                  <a:pt x="750" y="209"/>
                  <a:pt x="270" y="482"/>
                  <a:pt x="0" y="656"/>
                </a:cubicBezTo>
                <a:lnTo>
                  <a:pt x="6" y="2"/>
                </a:lnTo>
                <a:close/>
              </a:path>
            </a:pathLst>
          </a:custGeom>
          <a:gradFill>
            <a:gsLst>
              <a:gs pos="0">
                <a:schemeClr val="accent2">
                  <a:shade val="50000"/>
                  <a:alpha val="45000"/>
                  <a:satMod val="120000"/>
                </a:schemeClr>
              </a:gs>
              <a:gs pos="100000">
                <a:schemeClr val="accent3">
                  <a:shade val="80000"/>
                  <a:alpha val="55000"/>
                  <a:satMod val="155000"/>
                </a:schemeClr>
              </a:gs>
            </a:gsLst>
            <a:lin ang="5400000" scaled="1"/>
          </a:gradFill>
          <a:ln w="9525" cap="flat" cmpd="sng" algn="ctr">
            <a:noFill/>
            <a:prstDash val="solid"/>
            <a:round/>
            <a:headEnd type="none" w="med" len="med"/>
            <a:tailEnd type="none" w="med" len="med"/>
          </a:ln>
          <a:effectLst/>
        </p:spPr>
        <p:txBody>
          <a:bodyPr vert="horz" wrap="square" lIns="91440" tIns="45720" rIns="91440" bIns="45720" anchor="t" compatLnSpc="1"/>
          <a:lstStyle/>
          <a:p>
            <a:pPr marL="0" algn="l" rtl="0" eaLnBrk="1" latinLnBrk="0" hangingPunct="1"/>
            <a:endParaRPr kumimoji="0" lang="en-US">
              <a:solidFill>
                <a:schemeClr val="tx1"/>
              </a:solidFill>
              <a:latin typeface="+mn-lt"/>
              <a:ea typeface="+mn-ea"/>
              <a:cs typeface="+mn-cs"/>
            </a:endParaRPr>
          </a:p>
        </p:txBody>
      </p:sp>
      <p:sp>
        <p:nvSpPr>
          <p:cNvPr id="8" name="Freeform 7"/>
          <p:cNvSpPr>
            <a:spLocks/>
          </p:cNvSpPr>
          <p:nvPr/>
        </p:nvSpPr>
        <p:spPr bwMode="auto">
          <a:xfrm>
            <a:off x="4381500" y="-7144"/>
            <a:ext cx="4762500" cy="638175"/>
          </a:xfrm>
          <a:custGeom>
            <a:avLst>
              <a:gd name="A1" fmla="val 0"/>
              <a:gd name="A2" fmla="val 0"/>
              <a:gd name="A3" fmla="val 0"/>
              <a:gd name="A4" fmla="val 0"/>
              <a:gd name="A5" fmla="val 0"/>
              <a:gd name="A6" fmla="val 0"/>
              <a:gd name="A7" fmla="val 0"/>
              <a:gd name="A8" fmla="val 0"/>
            </a:avLst>
            <a:gdLst/>
            <a:ahLst/>
            <a:cxnLst>
              <a:cxn ang="0">
                <a:pos x="0" y="0"/>
              </a:cxn>
              <a:cxn ang="0">
                <a:pos x="1668" y="564"/>
              </a:cxn>
              <a:cxn ang="0">
                <a:pos x="3000" y="186"/>
              </a:cxn>
              <a:cxn ang="0">
                <a:pos x="3000" y="6"/>
              </a:cxn>
              <a:cxn ang="0">
                <a:pos x="0" y="0"/>
              </a:cxn>
            </a:cxnLst>
            <a:rect l="0" t="0" r="0" b="0"/>
            <a:pathLst>
              <a:path w="3000" h="595">
                <a:moveTo>
                  <a:pt x="0" y="0"/>
                </a:moveTo>
                <a:cubicBezTo>
                  <a:pt x="174" y="102"/>
                  <a:pt x="1168" y="533"/>
                  <a:pt x="1668" y="564"/>
                </a:cubicBezTo>
                <a:cubicBezTo>
                  <a:pt x="2168" y="595"/>
                  <a:pt x="2778" y="279"/>
                  <a:pt x="3000" y="186"/>
                </a:cubicBezTo>
                <a:lnTo>
                  <a:pt x="3000" y="6"/>
                </a:lnTo>
                <a:lnTo>
                  <a:pt x="0" y="0"/>
                </a:lnTo>
                <a:close/>
              </a:path>
            </a:pathLst>
          </a:custGeom>
          <a:gradFill>
            <a:gsLst>
              <a:gs pos="0">
                <a:schemeClr val="accent3">
                  <a:shade val="50000"/>
                  <a:alpha val="30000"/>
                  <a:satMod val="130000"/>
                </a:schemeClr>
              </a:gs>
              <a:gs pos="80000">
                <a:schemeClr val="accent2">
                  <a:shade val="75000"/>
                  <a:alpha val="45000"/>
                  <a:satMod val="140000"/>
                </a:schemeClr>
              </a:gs>
            </a:gsLst>
            <a:lin ang="5400000" scaled="1"/>
          </a:gradFill>
          <a:ln w="9525" cap="flat" cmpd="sng" algn="ctr">
            <a:noFill/>
            <a:prstDash val="solid"/>
            <a:round/>
            <a:headEnd type="none" w="med" len="med"/>
            <a:tailEnd type="none" w="med" len="med"/>
          </a:ln>
          <a:effectLst/>
        </p:spPr>
        <p:txBody>
          <a:bodyPr vert="horz" wrap="square" lIns="91440" tIns="45720" rIns="91440" bIns="45720" anchor="t" compatLnSpc="1"/>
          <a:lstStyle/>
          <a:p>
            <a:pPr marL="0" algn="l" rtl="0" eaLnBrk="1" latinLnBrk="0" hangingPunct="1"/>
            <a:endParaRPr kumimoji="0" lang="en-US">
              <a:solidFill>
                <a:schemeClr val="tx1"/>
              </a:solidFill>
              <a:latin typeface="+mn-lt"/>
              <a:ea typeface="+mn-ea"/>
              <a:cs typeface="+mn-cs"/>
            </a:endParaRPr>
          </a:p>
        </p:txBody>
      </p:sp>
      <p:sp>
        <p:nvSpPr>
          <p:cNvPr id="9" name="Title Placeholder 8"/>
          <p:cNvSpPr>
            <a:spLocks noGrp="1"/>
          </p:cNvSpPr>
          <p:nvPr>
            <p:ph type="title"/>
          </p:nvPr>
        </p:nvSpPr>
        <p:spPr>
          <a:xfrm>
            <a:off x="457200" y="704088"/>
            <a:ext cx="8229600" cy="1143000"/>
          </a:xfrm>
          <a:prstGeom prst="rect">
            <a:avLst/>
          </a:prstGeom>
        </p:spPr>
        <p:txBody>
          <a:bodyPr vert="horz" lIns="0" rIns="0" bIns="0" anchor="b">
            <a:normAutofit/>
          </a:bodyPr>
          <a:lstStyle/>
          <a:p>
            <a:r>
              <a:rPr kumimoji="0" lang="it-IT" smtClean="0"/>
              <a:t>Fare clic per modificare lo stile del titolo</a:t>
            </a:r>
            <a:endParaRPr kumimoji="0" lang="en-US"/>
          </a:p>
        </p:txBody>
      </p:sp>
      <p:sp>
        <p:nvSpPr>
          <p:cNvPr id="30" name="Text Placeholder 29"/>
          <p:cNvSpPr>
            <a:spLocks noGrp="1"/>
          </p:cNvSpPr>
          <p:nvPr>
            <p:ph type="body" idx="1"/>
          </p:nvPr>
        </p:nvSpPr>
        <p:spPr>
          <a:xfrm>
            <a:off x="457200" y="1935480"/>
            <a:ext cx="8229600" cy="4389120"/>
          </a:xfrm>
          <a:prstGeom prst="rect">
            <a:avLst/>
          </a:prstGeom>
        </p:spPr>
        <p:txBody>
          <a:bodyPr vert="horz">
            <a:normAutofit/>
          </a:bodyPr>
          <a:lstStyle/>
          <a:p>
            <a:pPr lvl="0" eaLnBrk="1" latinLnBrk="0" hangingPunct="1"/>
            <a:r>
              <a:rPr kumimoji="0" lang="it-IT" smtClean="0"/>
              <a:t>Fare clic per modificare stili del testo dello schema</a:t>
            </a:r>
          </a:p>
          <a:p>
            <a:pPr lvl="1" eaLnBrk="1" latinLnBrk="0" hangingPunct="1"/>
            <a:r>
              <a:rPr kumimoji="0" lang="it-IT" smtClean="0"/>
              <a:t>Secondo livello</a:t>
            </a:r>
          </a:p>
          <a:p>
            <a:pPr lvl="2" eaLnBrk="1" latinLnBrk="0" hangingPunct="1"/>
            <a:r>
              <a:rPr kumimoji="0" lang="it-IT" smtClean="0"/>
              <a:t>Terzo livello</a:t>
            </a:r>
          </a:p>
          <a:p>
            <a:pPr lvl="3" eaLnBrk="1" latinLnBrk="0" hangingPunct="1"/>
            <a:r>
              <a:rPr kumimoji="0" lang="it-IT" smtClean="0"/>
              <a:t>Quarto livello</a:t>
            </a:r>
          </a:p>
          <a:p>
            <a:pPr lvl="4" eaLnBrk="1" latinLnBrk="0" hangingPunct="1"/>
            <a:r>
              <a:rPr kumimoji="0" lang="it-IT" smtClean="0"/>
              <a:t>Quinto livello</a:t>
            </a:r>
            <a:endParaRPr kumimoji="0" lang="en-US"/>
          </a:p>
        </p:txBody>
      </p:sp>
      <p:sp>
        <p:nvSpPr>
          <p:cNvPr id="10" name="Date Placeholder 9"/>
          <p:cNvSpPr>
            <a:spLocks noGrp="1"/>
          </p:cNvSpPr>
          <p:nvPr>
            <p:ph type="dt" sz="half" idx="2"/>
          </p:nvPr>
        </p:nvSpPr>
        <p:spPr>
          <a:xfrm>
            <a:off x="457200" y="6356350"/>
            <a:ext cx="2133600" cy="365125"/>
          </a:xfrm>
          <a:prstGeom prst="rect">
            <a:avLst/>
          </a:prstGeom>
        </p:spPr>
        <p:txBody>
          <a:bodyPr vert="horz" lIns="0" tIns="0" rIns="0" bIns="0" anchor="b"/>
          <a:lstStyle>
            <a:lvl1pPr algn="l" eaLnBrk="1" latinLnBrk="0" hangingPunct="1">
              <a:defRPr kumimoji="0" sz="1200">
                <a:solidFill>
                  <a:schemeClr val="tx2">
                    <a:shade val="90000"/>
                  </a:schemeClr>
                </a:solidFill>
              </a:defRPr>
            </a:lvl1pPr>
          </a:lstStyle>
          <a:p>
            <a:endParaRPr lang="en-GB"/>
          </a:p>
        </p:txBody>
      </p:sp>
      <p:sp>
        <p:nvSpPr>
          <p:cNvPr id="22" name="Footer Placeholder 21"/>
          <p:cNvSpPr>
            <a:spLocks noGrp="1"/>
          </p:cNvSpPr>
          <p:nvPr>
            <p:ph type="ftr" sz="quarter" idx="3"/>
          </p:nvPr>
        </p:nvSpPr>
        <p:spPr>
          <a:xfrm>
            <a:off x="2667000" y="6356350"/>
            <a:ext cx="3352800" cy="365125"/>
          </a:xfrm>
          <a:prstGeom prst="rect">
            <a:avLst/>
          </a:prstGeom>
        </p:spPr>
        <p:txBody>
          <a:bodyPr vert="horz" lIns="0" tIns="0" rIns="0" bIns="0" anchor="b"/>
          <a:lstStyle>
            <a:lvl1pPr algn="l" eaLnBrk="1" latinLnBrk="0" hangingPunct="1">
              <a:defRPr kumimoji="0" sz="1200">
                <a:solidFill>
                  <a:schemeClr val="tx2">
                    <a:shade val="90000"/>
                  </a:schemeClr>
                </a:solidFill>
              </a:defRPr>
            </a:lvl1pPr>
          </a:lstStyle>
          <a:p>
            <a:r>
              <a:rPr lang="it-IT" smtClean="0"/>
              <a:t>T. Ruggeri - Conferenza Frontiere -   Bologna  13/05/2015</a:t>
            </a:r>
            <a:endParaRPr lang="en-GB"/>
          </a:p>
        </p:txBody>
      </p:sp>
      <p:sp>
        <p:nvSpPr>
          <p:cNvPr id="18" name="Slide Number Placeholder 17"/>
          <p:cNvSpPr>
            <a:spLocks noGrp="1"/>
          </p:cNvSpPr>
          <p:nvPr>
            <p:ph type="sldNum" sz="quarter" idx="4"/>
          </p:nvPr>
        </p:nvSpPr>
        <p:spPr>
          <a:xfrm>
            <a:off x="7924800" y="6356350"/>
            <a:ext cx="762000" cy="365125"/>
          </a:xfrm>
          <a:prstGeom prst="rect">
            <a:avLst/>
          </a:prstGeom>
        </p:spPr>
        <p:txBody>
          <a:bodyPr vert="horz" lIns="0" tIns="0" rIns="0" bIns="0" anchor="b"/>
          <a:lstStyle>
            <a:lvl1pPr algn="r" eaLnBrk="1" latinLnBrk="0" hangingPunct="1">
              <a:defRPr kumimoji="0" sz="1200">
                <a:solidFill>
                  <a:schemeClr val="tx2">
                    <a:shade val="90000"/>
                  </a:schemeClr>
                </a:solidFill>
              </a:defRPr>
            </a:lvl1pPr>
          </a:lstStyle>
          <a:p>
            <a:fld id="{4EC11086-D0D9-44E4-97D3-A8131047ACDD}" type="slidenum">
              <a:rPr lang="en-GB" smtClean="0"/>
              <a:pPr/>
              <a:t>‹n.›</a:t>
            </a:fld>
            <a:endParaRPr lang="en-GB"/>
          </a:p>
        </p:txBody>
      </p:sp>
      <p:grpSp>
        <p:nvGrpSpPr>
          <p:cNvPr id="2" name="Group 1"/>
          <p:cNvGrpSpPr/>
          <p:nvPr/>
        </p:nvGrpSpPr>
        <p:grpSpPr>
          <a:xfrm>
            <a:off x="-19017" y="202408"/>
            <a:ext cx="9180548" cy="649224"/>
            <a:chOff x="-19045" y="216550"/>
            <a:chExt cx="9180548" cy="649224"/>
          </a:xfrm>
        </p:grpSpPr>
        <p:sp>
          <p:nvSpPr>
            <p:cNvPr id="12" name="Freeform 11"/>
            <p:cNvSpPr>
              <a:spLocks/>
            </p:cNvSpPr>
            <p:nvPr/>
          </p:nvSpPr>
          <p:spPr bwMode="auto">
            <a:xfrm rot="21435692">
              <a:off x="-19045" y="216550"/>
              <a:ext cx="9163050" cy="649224"/>
            </a:xfrm>
            <a:custGeom>
              <a:avLst>
                <a:gd name="A1" fmla="val 0"/>
                <a:gd name="A2" fmla="val 0"/>
                <a:gd name="A3" fmla="val 0"/>
                <a:gd name="A4" fmla="val 0"/>
                <a:gd name="A5" fmla="val 0"/>
                <a:gd name="A6" fmla="val 0"/>
                <a:gd name="A7" fmla="val 0"/>
                <a:gd name="A8" fmla="val 0"/>
              </a:avLst>
              <a:gdLst/>
              <a:ahLst/>
              <a:cxnLst>
                <a:cxn ang="0">
                  <a:pos x="0" y="966"/>
                </a:cxn>
                <a:cxn ang="0">
                  <a:pos x="1608" y="282"/>
                </a:cxn>
                <a:cxn ang="0">
                  <a:pos x="4110" y="1008"/>
                </a:cxn>
                <a:cxn ang="0">
                  <a:pos x="5772" y="0"/>
                </a:cxn>
              </a:cxnLst>
              <a:rect l="0" t="0" r="0" b="0"/>
              <a:pathLst>
                <a:path w="5772" h="1055">
                  <a:moveTo>
                    <a:pt x="0" y="966"/>
                  </a:moveTo>
                  <a:cubicBezTo>
                    <a:pt x="282" y="738"/>
                    <a:pt x="923" y="275"/>
                    <a:pt x="1608" y="282"/>
                  </a:cubicBezTo>
                  <a:cubicBezTo>
                    <a:pt x="2293" y="289"/>
                    <a:pt x="3416" y="1055"/>
                    <a:pt x="4110" y="1008"/>
                  </a:cubicBezTo>
                  <a:cubicBezTo>
                    <a:pt x="4804" y="961"/>
                    <a:pt x="5426" y="210"/>
                    <a:pt x="5772" y="0"/>
                  </a:cubicBezTo>
                </a:path>
              </a:pathLst>
            </a:custGeom>
            <a:noFill/>
            <a:ln w="10795" cap="flat" cmpd="sng" algn="ctr">
              <a:gradFill>
                <a:gsLst>
                  <a:gs pos="74000">
                    <a:schemeClr val="accent3">
                      <a:shade val="75000"/>
                    </a:schemeClr>
                  </a:gs>
                  <a:gs pos="86000">
                    <a:schemeClr val="tx1">
                      <a:alpha val="29000"/>
                    </a:schemeClr>
                  </a:gs>
                  <a:gs pos="16000">
                    <a:schemeClr val="accent2">
                      <a:shade val="75000"/>
                      <a:alpha val="56000"/>
                    </a:schemeClr>
                  </a:gs>
                </a:gsLst>
                <a:lin ang="5400000" scaled="1"/>
              </a:gradFill>
              <a:prstDash val="solid"/>
              <a:round/>
              <a:headEnd type="none" w="med" len="med"/>
              <a:tailEnd type="none" w="med" len="med"/>
            </a:ln>
            <a:effectLst/>
          </p:spPr>
          <p:txBody>
            <a:bodyPr vert="horz" wrap="square" lIns="91440" tIns="45720" rIns="91440" bIns="45720" anchor="t" compatLnSpc="1"/>
            <a:lstStyle/>
            <a:p>
              <a:endParaRPr kumimoji="0" lang="en-US"/>
            </a:p>
          </p:txBody>
        </p:sp>
        <p:sp>
          <p:nvSpPr>
            <p:cNvPr id="13" name="Freeform 12"/>
            <p:cNvSpPr>
              <a:spLocks/>
            </p:cNvSpPr>
            <p:nvPr/>
          </p:nvSpPr>
          <p:spPr bwMode="auto">
            <a:xfrm rot="21435692">
              <a:off x="-14309" y="290003"/>
              <a:ext cx="9175812" cy="530352"/>
            </a:xfrm>
            <a:custGeom>
              <a:avLst>
                <a:gd name="A1" fmla="val 0"/>
                <a:gd name="A2" fmla="val 0"/>
                <a:gd name="A3" fmla="val 0"/>
                <a:gd name="A4" fmla="val 0"/>
                <a:gd name="A5" fmla="val 0"/>
                <a:gd name="A6" fmla="val 0"/>
                <a:gd name="A7" fmla="val 0"/>
                <a:gd name="A8" fmla="val 0"/>
              </a:avLst>
              <a:gdLst/>
              <a:ahLst/>
              <a:cxnLst>
                <a:cxn ang="0">
                  <a:pos x="0" y="732"/>
                </a:cxn>
                <a:cxn ang="0">
                  <a:pos x="1638" y="228"/>
                </a:cxn>
                <a:cxn ang="0">
                  <a:pos x="4122" y="816"/>
                </a:cxn>
                <a:cxn ang="0">
                  <a:pos x="5766" y="0"/>
                </a:cxn>
              </a:cxnLst>
              <a:rect l="0" t="0" r="0" b="0"/>
              <a:pathLst>
                <a:path w="5766" h="854">
                  <a:moveTo>
                    <a:pt x="0" y="732"/>
                  </a:moveTo>
                  <a:cubicBezTo>
                    <a:pt x="273" y="647"/>
                    <a:pt x="951" y="214"/>
                    <a:pt x="1638" y="228"/>
                  </a:cubicBezTo>
                  <a:cubicBezTo>
                    <a:pt x="2325" y="242"/>
                    <a:pt x="3434" y="854"/>
                    <a:pt x="4122" y="816"/>
                  </a:cubicBezTo>
                  <a:cubicBezTo>
                    <a:pt x="4810" y="778"/>
                    <a:pt x="5424" y="170"/>
                    <a:pt x="5766" y="0"/>
                  </a:cubicBezTo>
                </a:path>
              </a:pathLst>
            </a:custGeom>
            <a:noFill/>
            <a:ln w="9525" cap="flat" cmpd="sng" algn="ctr">
              <a:gradFill>
                <a:gsLst>
                  <a:gs pos="74000">
                    <a:schemeClr val="accent4"/>
                  </a:gs>
                  <a:gs pos="44000">
                    <a:schemeClr val="accent1"/>
                  </a:gs>
                  <a:gs pos="33000">
                    <a:schemeClr val="accent2">
                      <a:alpha val="56000"/>
                    </a:schemeClr>
                  </a:gs>
                </a:gsLst>
                <a:lin ang="5400000" scaled="1"/>
              </a:gradFill>
              <a:prstDash val="solid"/>
              <a:round/>
              <a:headEnd type="none" w="med" len="med"/>
              <a:tailEnd type="none" w="med" len="med"/>
            </a:ln>
            <a:effectLst/>
          </p:spPr>
          <p:txBody>
            <a:bodyPr vert="horz" wrap="square" lIns="91440" tIns="45720" rIns="91440" bIns="45720" anchor="t" compatLnSpc="1"/>
            <a:lstStyle/>
            <a:p>
              <a:endParaRPr kumimoji="0" lang="en-US"/>
            </a:p>
          </p:txBody>
        </p:sp>
      </p:grpSp>
    </p:spTree>
  </p:cSld>
  <p:clrMap bg1="lt1" tx1="dk1" bg2="lt2" tx2="dk2" accent1="accent1" accent2="accent2" accent3="accent3" accent4="accent4" accent5="accent5" accent6="accent6" hlink="hlink" folHlink="folHlink"/>
  <p:sldLayoutIdLst>
    <p:sldLayoutId id="2147483864" r:id="rId1"/>
    <p:sldLayoutId id="2147483865" r:id="rId2"/>
    <p:sldLayoutId id="2147483866" r:id="rId3"/>
    <p:sldLayoutId id="2147483867" r:id="rId4"/>
    <p:sldLayoutId id="2147483868" r:id="rId5"/>
    <p:sldLayoutId id="2147483869" r:id="rId6"/>
    <p:sldLayoutId id="2147483870" r:id="rId7"/>
    <p:sldLayoutId id="2147483871" r:id="rId8"/>
    <p:sldLayoutId id="2147483872" r:id="rId9"/>
    <p:sldLayoutId id="2147483873" r:id="rId10"/>
    <p:sldLayoutId id="2147483874" r:id="rId11"/>
  </p:sldLayoutIdLst>
  <p:hf hdr="0" dt="0"/>
  <p:txStyles>
    <p:titleStyle>
      <a:lvl1pPr algn="l" rtl="0" eaLnBrk="1" latinLnBrk="0" hangingPunct="1">
        <a:spcBef>
          <a:spcPct val="0"/>
        </a:spcBef>
        <a:buNone/>
        <a:defRPr kumimoji="0" sz="5000" b="0" kern="1200">
          <a:ln>
            <a:noFill/>
          </a:ln>
          <a:solidFill>
            <a:schemeClr val="tx2"/>
          </a:solidFill>
          <a:effectLst/>
          <a:latin typeface="+mj-lt"/>
          <a:ea typeface="+mj-ea"/>
          <a:cs typeface="+mj-cs"/>
        </a:defRPr>
      </a:lvl1pPr>
    </p:titleStyle>
    <p:bodyStyle>
      <a:lvl1pPr marL="274320" indent="-274320" algn="l" rtl="0" eaLnBrk="1" latinLnBrk="0" hangingPunct="1">
        <a:spcBef>
          <a:spcPct val="20000"/>
        </a:spcBef>
        <a:buClr>
          <a:schemeClr val="accent3"/>
        </a:buClr>
        <a:buSzPct val="95000"/>
        <a:buFont typeface="Wingdings 2"/>
        <a:buChar char=""/>
        <a:defRPr kumimoji="0" sz="2600" kern="1200">
          <a:solidFill>
            <a:schemeClr val="tx1"/>
          </a:solidFill>
          <a:latin typeface="+mn-lt"/>
          <a:ea typeface="+mn-ea"/>
          <a:cs typeface="+mn-cs"/>
        </a:defRPr>
      </a:lvl1pPr>
      <a:lvl2pPr marL="640080" indent="-246888" algn="l" rtl="0" eaLnBrk="1" latinLnBrk="0" hangingPunct="1">
        <a:spcBef>
          <a:spcPct val="20000"/>
        </a:spcBef>
        <a:buClr>
          <a:schemeClr val="accent1"/>
        </a:buClr>
        <a:buSzPct val="85000"/>
        <a:buFont typeface="Wingdings 2"/>
        <a:buChar char=""/>
        <a:defRPr kumimoji="0" sz="2400" kern="1200">
          <a:solidFill>
            <a:schemeClr val="tx1"/>
          </a:solidFill>
          <a:latin typeface="+mn-lt"/>
          <a:ea typeface="+mn-ea"/>
          <a:cs typeface="+mn-cs"/>
        </a:defRPr>
      </a:lvl2pPr>
      <a:lvl3pPr marL="914400" indent="-246888" algn="l" rtl="0" eaLnBrk="1" latinLnBrk="0" hangingPunct="1">
        <a:spcBef>
          <a:spcPct val="20000"/>
        </a:spcBef>
        <a:buClr>
          <a:schemeClr val="accent2"/>
        </a:buClr>
        <a:buSzPct val="70000"/>
        <a:buFont typeface="Wingdings 2"/>
        <a:buChar char=""/>
        <a:defRPr kumimoji="0" sz="2100" kern="1200">
          <a:solidFill>
            <a:schemeClr val="tx1"/>
          </a:solidFill>
          <a:latin typeface="+mn-lt"/>
          <a:ea typeface="+mn-ea"/>
          <a:cs typeface="+mn-cs"/>
        </a:defRPr>
      </a:lvl3pPr>
      <a:lvl4pPr marL="1188720" indent="-210312" algn="l" rtl="0" eaLnBrk="1" latinLnBrk="0" hangingPunct="1">
        <a:spcBef>
          <a:spcPct val="20000"/>
        </a:spcBef>
        <a:buClr>
          <a:schemeClr val="accent3"/>
        </a:buClr>
        <a:buSzPct val="65000"/>
        <a:buFont typeface="Wingdings 2"/>
        <a:buChar char=""/>
        <a:defRPr kumimoji="0" sz="2000" kern="1200">
          <a:solidFill>
            <a:schemeClr val="tx1"/>
          </a:solidFill>
          <a:latin typeface="+mn-lt"/>
          <a:ea typeface="+mn-ea"/>
          <a:cs typeface="+mn-cs"/>
        </a:defRPr>
      </a:lvl4pPr>
      <a:lvl5pPr marL="1463040" indent="-210312" algn="l" rtl="0" eaLnBrk="1" latinLnBrk="0" hangingPunct="1">
        <a:spcBef>
          <a:spcPct val="20000"/>
        </a:spcBef>
        <a:buClr>
          <a:schemeClr val="accent4"/>
        </a:buClr>
        <a:buSzPct val="65000"/>
        <a:buFont typeface="Wingdings 2"/>
        <a:buChar char=""/>
        <a:defRPr kumimoji="0" sz="2000" kern="1200">
          <a:solidFill>
            <a:schemeClr val="tx1"/>
          </a:solidFill>
          <a:latin typeface="+mn-lt"/>
          <a:ea typeface="+mn-ea"/>
          <a:cs typeface="+mn-cs"/>
        </a:defRPr>
      </a:lvl5pPr>
      <a:lvl6pPr marL="1737360" indent="-210312" algn="l" rtl="0" eaLnBrk="1" latinLnBrk="0" hangingPunct="1">
        <a:spcBef>
          <a:spcPct val="20000"/>
        </a:spcBef>
        <a:buClr>
          <a:schemeClr val="accent5"/>
        </a:buClr>
        <a:buSzPct val="80000"/>
        <a:buFont typeface="Wingdings 2"/>
        <a:buChar char=""/>
        <a:defRPr kumimoji="0" sz="1800" kern="1200">
          <a:solidFill>
            <a:schemeClr val="tx1"/>
          </a:solidFill>
          <a:latin typeface="+mn-lt"/>
          <a:ea typeface="+mn-ea"/>
          <a:cs typeface="+mn-cs"/>
        </a:defRPr>
      </a:lvl6pPr>
      <a:lvl7pPr marL="1920240" indent="-182880" algn="l" rtl="0" eaLnBrk="1" latinLnBrk="0" hangingPunct="1">
        <a:spcBef>
          <a:spcPct val="20000"/>
        </a:spcBef>
        <a:buClr>
          <a:schemeClr val="accent6"/>
        </a:buClr>
        <a:buSzPct val="80000"/>
        <a:buFont typeface="Wingdings 2"/>
        <a:buChar char=""/>
        <a:defRPr kumimoji="0" sz="1600" kern="1200" baseline="0">
          <a:solidFill>
            <a:schemeClr val="tx1"/>
          </a:solidFill>
          <a:latin typeface="+mn-lt"/>
          <a:ea typeface="+mn-ea"/>
          <a:cs typeface="+mn-cs"/>
        </a:defRPr>
      </a:lvl7pPr>
      <a:lvl8pPr marL="2194560" indent="-182880" algn="l" rtl="0" eaLnBrk="1" latinLnBrk="0" hangingPunct="1">
        <a:spcBef>
          <a:spcPct val="20000"/>
        </a:spcBef>
        <a:buClr>
          <a:schemeClr val="tx2"/>
        </a:buClr>
        <a:buChar char="•"/>
        <a:defRPr kumimoji="0" sz="1600" kern="1200">
          <a:solidFill>
            <a:schemeClr val="tx1"/>
          </a:solidFill>
          <a:latin typeface="+mn-lt"/>
          <a:ea typeface="+mn-ea"/>
          <a:cs typeface="+mn-cs"/>
        </a:defRPr>
      </a:lvl8pPr>
      <a:lvl9pPr marL="2468880" indent="-182880" algn="l" rtl="0" eaLnBrk="1" latinLnBrk="0" hangingPunct="1">
        <a:spcBef>
          <a:spcPct val="20000"/>
        </a:spcBef>
        <a:buClr>
          <a:schemeClr val="tx2"/>
        </a:buClr>
        <a:buFontTx/>
        <a:buChar char="•"/>
        <a:defRPr kumimoji="0" sz="1400" kern="1200" baseline="0">
          <a:solidFill>
            <a:schemeClr val="tx1"/>
          </a:solidFill>
          <a:latin typeface="+mn-lt"/>
          <a:ea typeface="+mn-ea"/>
          <a:cs typeface="+mn-cs"/>
        </a:defRPr>
      </a:lvl9pPr>
    </p:bodyStyle>
    <p:otherStyle>
      <a:lvl1pPr marL="0" algn="l" rtl="0" eaLnBrk="1" latinLnBrk="0" hangingPunct="1">
        <a:defRPr kumimoji="0" kern="1200">
          <a:solidFill>
            <a:schemeClr val="tx1"/>
          </a:solidFill>
          <a:latin typeface="+mn-lt"/>
          <a:ea typeface="+mn-ea"/>
          <a:cs typeface="+mn-cs"/>
        </a:defRPr>
      </a:lvl1pPr>
      <a:lvl2pPr marL="457200" algn="l" rtl="0" eaLnBrk="1" latinLnBrk="0" hangingPunct="1">
        <a:defRPr kumimoji="0" kern="1200">
          <a:solidFill>
            <a:schemeClr val="tx1"/>
          </a:solidFill>
          <a:latin typeface="+mn-lt"/>
          <a:ea typeface="+mn-ea"/>
          <a:cs typeface="+mn-cs"/>
        </a:defRPr>
      </a:lvl2pPr>
      <a:lvl3pPr marL="914400" algn="l" rtl="0" eaLnBrk="1" latinLnBrk="0" hangingPunct="1">
        <a:defRPr kumimoji="0" kern="1200">
          <a:solidFill>
            <a:schemeClr val="tx1"/>
          </a:solidFill>
          <a:latin typeface="+mn-lt"/>
          <a:ea typeface="+mn-ea"/>
          <a:cs typeface="+mn-cs"/>
        </a:defRPr>
      </a:lvl3pPr>
      <a:lvl4pPr marL="1371600" algn="l" rtl="0" eaLnBrk="1" latinLnBrk="0" hangingPunct="1">
        <a:defRPr kumimoji="0" kern="1200">
          <a:solidFill>
            <a:schemeClr val="tx1"/>
          </a:solidFill>
          <a:latin typeface="+mn-lt"/>
          <a:ea typeface="+mn-ea"/>
          <a:cs typeface="+mn-cs"/>
        </a:defRPr>
      </a:lvl4pPr>
      <a:lvl5pPr marL="1828800" algn="l" rtl="0" eaLnBrk="1" latinLnBrk="0" hangingPunct="1">
        <a:defRPr kumimoji="0" kern="1200">
          <a:solidFill>
            <a:schemeClr val="tx1"/>
          </a:solidFill>
          <a:latin typeface="+mn-lt"/>
          <a:ea typeface="+mn-ea"/>
          <a:cs typeface="+mn-cs"/>
        </a:defRPr>
      </a:lvl5pPr>
      <a:lvl6pPr marL="2286000" algn="l" rtl="0" eaLnBrk="1" latinLnBrk="0" hangingPunct="1">
        <a:defRPr kumimoji="0" kern="1200">
          <a:solidFill>
            <a:schemeClr val="tx1"/>
          </a:solidFill>
          <a:latin typeface="+mn-lt"/>
          <a:ea typeface="+mn-ea"/>
          <a:cs typeface="+mn-cs"/>
        </a:defRPr>
      </a:lvl6pPr>
      <a:lvl7pPr marL="2743200" algn="l" rtl="0" eaLnBrk="1" latinLnBrk="0" hangingPunct="1">
        <a:defRPr kumimoji="0" kern="1200">
          <a:solidFill>
            <a:schemeClr val="tx1"/>
          </a:solidFill>
          <a:latin typeface="+mn-lt"/>
          <a:ea typeface="+mn-ea"/>
          <a:cs typeface="+mn-cs"/>
        </a:defRPr>
      </a:lvl7pPr>
      <a:lvl8pPr marL="3200400" algn="l" rtl="0" eaLnBrk="1" latinLnBrk="0" hangingPunct="1">
        <a:defRPr kumimoji="0" kern="1200">
          <a:solidFill>
            <a:schemeClr val="tx1"/>
          </a:solidFill>
          <a:latin typeface="+mn-lt"/>
          <a:ea typeface="+mn-ea"/>
          <a:cs typeface="+mn-cs"/>
        </a:defRPr>
      </a:lvl8pPr>
      <a:lvl9pPr marL="3657600" algn="l" rtl="0" eaLnBrk="1" latinLnBrk="0" hangingPunct="1">
        <a:defRPr kumimoji="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1.xml"/><Relationship Id="rId2" Type="http://schemas.openxmlformats.org/officeDocument/2006/relationships/notesSlide" Target="../notesSlides/notesSlide1.xml"/><Relationship Id="rId3" Type="http://schemas.openxmlformats.org/officeDocument/2006/relationships/image" Target="../media/image2.jpeg"/></Relationships>
</file>

<file path=ppt/slides/_rels/slide2.xml.rels><?xml version="1.0" encoding="UTF-8" standalone="yes"?>
<Relationships xmlns="http://schemas.openxmlformats.org/package/2006/relationships"><Relationship Id="rId3" Type="http://schemas.openxmlformats.org/officeDocument/2006/relationships/tags" Target="../tags/tag4.xml"/><Relationship Id="rId4" Type="http://schemas.openxmlformats.org/officeDocument/2006/relationships/tags" Target="../tags/tag5.xml"/><Relationship Id="rId5" Type="http://schemas.openxmlformats.org/officeDocument/2006/relationships/slideLayout" Target="../slideLayouts/slideLayout7.xml"/><Relationship Id="rId6" Type="http://schemas.openxmlformats.org/officeDocument/2006/relationships/image" Target="../media/image3.png"/><Relationship Id="rId7" Type="http://schemas.openxmlformats.org/officeDocument/2006/relationships/image" Target="../media/image4.png"/><Relationship Id="rId8" Type="http://schemas.openxmlformats.org/officeDocument/2006/relationships/image" Target="../media/image5.png"/><Relationship Id="rId9" Type="http://schemas.openxmlformats.org/officeDocument/2006/relationships/image" Target="../media/image6.png"/><Relationship Id="rId1" Type="http://schemas.openxmlformats.org/officeDocument/2006/relationships/tags" Target="../tags/tag2.xml"/><Relationship Id="rId2" Type="http://schemas.openxmlformats.org/officeDocument/2006/relationships/tags" Target="../tags/tag3.xml"/></Relationships>
</file>

<file path=ppt/slides/_rels/slide3.xml.rels><?xml version="1.0" encoding="UTF-8" standalone="yes"?>
<Relationships xmlns="http://schemas.openxmlformats.org/package/2006/relationships"><Relationship Id="rId3" Type="http://schemas.openxmlformats.org/officeDocument/2006/relationships/tags" Target="../tags/tag8.xml"/><Relationship Id="rId4" Type="http://schemas.openxmlformats.org/officeDocument/2006/relationships/tags" Target="../tags/tag9.xml"/><Relationship Id="rId5" Type="http://schemas.openxmlformats.org/officeDocument/2006/relationships/tags" Target="../tags/tag10.xml"/><Relationship Id="rId6" Type="http://schemas.openxmlformats.org/officeDocument/2006/relationships/slideLayout" Target="../slideLayouts/slideLayout7.xml"/><Relationship Id="rId7" Type="http://schemas.openxmlformats.org/officeDocument/2006/relationships/image" Target="../media/image7.png"/><Relationship Id="rId8" Type="http://schemas.openxmlformats.org/officeDocument/2006/relationships/image" Target="../media/image8.png"/><Relationship Id="rId9" Type="http://schemas.openxmlformats.org/officeDocument/2006/relationships/image" Target="../media/image9.png"/><Relationship Id="rId10" Type="http://schemas.openxmlformats.org/officeDocument/2006/relationships/image" Target="../media/image10.png"/><Relationship Id="rId11" Type="http://schemas.openxmlformats.org/officeDocument/2006/relationships/image" Target="../media/image11.png"/><Relationship Id="rId1" Type="http://schemas.openxmlformats.org/officeDocument/2006/relationships/tags" Target="../tags/tag6.xml"/><Relationship Id="rId2" Type="http://schemas.openxmlformats.org/officeDocument/2006/relationships/tags" Target="../tags/tag7.xml"/></Relationships>
</file>

<file path=ppt/slides/_rels/slide4.xml.rels><?xml version="1.0" encoding="UTF-8" standalone="yes"?>
<Relationships xmlns="http://schemas.openxmlformats.org/package/2006/relationships"><Relationship Id="rId3" Type="http://schemas.openxmlformats.org/officeDocument/2006/relationships/image" Target="../media/image12.png"/><Relationship Id="rId4" Type="http://schemas.openxmlformats.org/officeDocument/2006/relationships/image" Target="../media/image13.gif"/><Relationship Id="rId1" Type="http://schemas.openxmlformats.org/officeDocument/2006/relationships/tags" Target="../tags/tag11.xml"/><Relationship Id="rId2" Type="http://schemas.openxmlformats.org/officeDocument/2006/relationships/slideLayout" Target="../slideLayouts/slideLayout7.xml"/></Relationships>
</file>

<file path=ppt/slides/_rels/slide5.xml.rels><?xml version="1.0" encoding="UTF-8" standalone="yes"?>
<Relationships xmlns="http://schemas.openxmlformats.org/package/2006/relationships"><Relationship Id="rId3" Type="http://schemas.openxmlformats.org/officeDocument/2006/relationships/image" Target="../media/image14.png"/><Relationship Id="rId4" Type="http://schemas.openxmlformats.org/officeDocument/2006/relationships/image" Target="../media/image15.jpeg"/><Relationship Id="rId1" Type="http://schemas.openxmlformats.org/officeDocument/2006/relationships/tags" Target="../tags/tag12.xml"/><Relationship Id="rId2" Type="http://schemas.openxmlformats.org/officeDocument/2006/relationships/slideLayout" Target="../slideLayouts/slideLayout6.xml"/></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6.xml"/><Relationship Id="rId2" Type="http://schemas.openxmlformats.org/officeDocument/2006/relationships/image" Target="../media/image16.jpeg"/></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3" Type="http://schemas.openxmlformats.org/officeDocument/2006/relationships/hyperlink" Target="http://en.wikipedia.org/wiki/Entropy_(information_theory)" TargetMode="External"/><Relationship Id="rId4" Type="http://schemas.openxmlformats.org/officeDocument/2006/relationships/hyperlink" Target="http://en.wikipedia.org/wiki/Information_entropy" TargetMode="External"/><Relationship Id="rId1" Type="http://schemas.openxmlformats.org/officeDocument/2006/relationships/slideLayout" Target="../slideLayouts/slideLayout7.xml"/><Relationship Id="rId2" Type="http://schemas.openxmlformats.org/officeDocument/2006/relationships/hyperlink" Target="http://en.wikipedia.org/wiki/Probability_distribution" TargetMode="External"/></Relationships>
</file>

<file path=ppt/slides/_rels/slide9.xml.rels><?xml version="1.0" encoding="UTF-8" standalone="yes"?>
<Relationships xmlns="http://schemas.openxmlformats.org/package/2006/relationships"><Relationship Id="rId1" Type="http://schemas.openxmlformats.org/officeDocument/2006/relationships/tags" Target="../tags/tag13.xml"/><Relationship Id="rId2" Type="http://schemas.openxmlformats.org/officeDocument/2006/relationships/slideLayout" Target="../slideLayouts/slideLayout7.xml"/><Relationship Id="rId3" Type="http://schemas.openxmlformats.org/officeDocument/2006/relationships/image" Target="../media/image17.png"/></Relationships>
</file>

<file path=ppt/slides/_rels/slide1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3" Type="http://schemas.openxmlformats.org/officeDocument/2006/relationships/image" Target="../media/image18.png"/><Relationship Id="rId4" Type="http://schemas.openxmlformats.org/officeDocument/2006/relationships/image" Target="../media/image19.jpeg"/><Relationship Id="rId1" Type="http://schemas.openxmlformats.org/officeDocument/2006/relationships/tags" Target="../tags/tag14.xml"/><Relationship Id="rId2" Type="http://schemas.openxmlformats.org/officeDocument/2006/relationships/slideLayout" Target="../slideLayouts/slideLayout7.xml"/></Relationships>
</file>

<file path=ppt/slides/_rels/slide12.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13.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20.emf"/></Relationships>
</file>

<file path=ppt/slides/_rels/slide14.xml.rels><?xml version="1.0" encoding="UTF-8" standalone="yes"?>
<Relationships xmlns="http://schemas.openxmlformats.org/package/2006/relationships"><Relationship Id="rId1" Type="http://schemas.openxmlformats.org/officeDocument/2006/relationships/slideLayout" Target="../slideLayouts/slideLayout7.xml"/><Relationship Id="rId2" Type="http://schemas.openxmlformats.org/officeDocument/2006/relationships/image" Target="../media/image21.png"/></Relationships>
</file>

<file path=ppt/slides/_rels/slide15.xml.rels><?xml version="1.0" encoding="UTF-8" standalone="yes"?>
<Relationships xmlns="http://schemas.openxmlformats.org/package/2006/relationships"><Relationship Id="rId1" Type="http://schemas.openxmlformats.org/officeDocument/2006/relationships/slideLayout" Target="../slideLayouts/slideLayout7.xml"/><Relationship Id="rId2" Type="http://schemas.openxmlformats.org/officeDocument/2006/relationships/image" Target="../media/image22.png"/><Relationship Id="rId3" Type="http://schemas.openxmlformats.org/officeDocument/2006/relationships/image" Target="../media/image23.png"/></Relationships>
</file>

<file path=ppt/slides/_rels/slide16.xml.rels><?xml version="1.0" encoding="UTF-8" standalone="yes"?>
<Relationships xmlns="http://schemas.openxmlformats.org/package/2006/relationships"><Relationship Id="rId1" Type="http://schemas.openxmlformats.org/officeDocument/2006/relationships/slideLayout" Target="../slideLayouts/slideLayout7.xml"/><Relationship Id="rId2" Type="http://schemas.openxmlformats.org/officeDocument/2006/relationships/image" Target="../media/image24.jpeg"/><Relationship Id="rId3" Type="http://schemas.openxmlformats.org/officeDocument/2006/relationships/image" Target="../media/image25.jpeg"/></Relationships>
</file>

<file path=ppt/slides/_rels/slide17.xml.rels><?xml version="1.0" encoding="UTF-8" standalone="yes"?>
<Relationships xmlns="http://schemas.openxmlformats.org/package/2006/relationships"><Relationship Id="rId11" Type="http://schemas.openxmlformats.org/officeDocument/2006/relationships/image" Target="../media/image10.png"/><Relationship Id="rId12" Type="http://schemas.openxmlformats.org/officeDocument/2006/relationships/image" Target="../media/image11.png"/><Relationship Id="rId13" Type="http://schemas.openxmlformats.org/officeDocument/2006/relationships/image" Target="../media/image26.png"/><Relationship Id="rId1" Type="http://schemas.openxmlformats.org/officeDocument/2006/relationships/tags" Target="../tags/tag15.xml"/><Relationship Id="rId2" Type="http://schemas.openxmlformats.org/officeDocument/2006/relationships/tags" Target="../tags/tag16.xml"/><Relationship Id="rId3" Type="http://schemas.openxmlformats.org/officeDocument/2006/relationships/tags" Target="../tags/tag17.xml"/><Relationship Id="rId4" Type="http://schemas.openxmlformats.org/officeDocument/2006/relationships/tags" Target="../tags/tag18.xml"/><Relationship Id="rId5" Type="http://schemas.openxmlformats.org/officeDocument/2006/relationships/tags" Target="../tags/tag19.xml"/><Relationship Id="rId6" Type="http://schemas.openxmlformats.org/officeDocument/2006/relationships/tags" Target="../tags/tag20.xml"/><Relationship Id="rId7" Type="http://schemas.openxmlformats.org/officeDocument/2006/relationships/slideLayout" Target="../slideLayouts/slideLayout7.xml"/><Relationship Id="rId8" Type="http://schemas.openxmlformats.org/officeDocument/2006/relationships/image" Target="../media/image7.png"/><Relationship Id="rId9" Type="http://schemas.openxmlformats.org/officeDocument/2006/relationships/image" Target="../media/image8.png"/><Relationship Id="rId10" Type="http://schemas.openxmlformats.org/officeDocument/2006/relationships/image" Target="../media/image9.png"/></Relationships>
</file>

<file path=ppt/slides/_rels/slide18.xml.rels><?xml version="1.0" encoding="UTF-8" standalone="yes"?>
<Relationships xmlns="http://schemas.openxmlformats.org/package/2006/relationships"><Relationship Id="rId1" Type="http://schemas.openxmlformats.org/officeDocument/2006/relationships/tags" Target="../tags/tag21.xml"/><Relationship Id="rId2" Type="http://schemas.openxmlformats.org/officeDocument/2006/relationships/slideLayout" Target="../slideLayouts/slideLayout2.xml"/><Relationship Id="rId3" Type="http://schemas.openxmlformats.org/officeDocument/2006/relationships/image" Target="../media/image27.png"/></Relationships>
</file>

<file path=ppt/slides/_rels/slide19.xml.rels><?xml version="1.0" encoding="UTF-8" standalone="yes"?>
<Relationships xmlns="http://schemas.openxmlformats.org/package/2006/relationships"><Relationship Id="rId3" Type="http://schemas.openxmlformats.org/officeDocument/2006/relationships/slideLayout" Target="../slideLayouts/slideLayout7.xml"/><Relationship Id="rId4" Type="http://schemas.openxmlformats.org/officeDocument/2006/relationships/image" Target="../media/image28.png"/><Relationship Id="rId5" Type="http://schemas.openxmlformats.org/officeDocument/2006/relationships/image" Target="../media/image29.png"/><Relationship Id="rId1" Type="http://schemas.openxmlformats.org/officeDocument/2006/relationships/tags" Target="../tags/tag22.xml"/><Relationship Id="rId2" Type="http://schemas.openxmlformats.org/officeDocument/2006/relationships/tags" Target="../tags/tag23.xml"/></Relationships>
</file>

<file path=ppt/slides/_rels/slide20.xml.rels><?xml version="1.0" encoding="UTF-8" standalone="yes"?>
<Relationships xmlns="http://schemas.openxmlformats.org/package/2006/relationships"><Relationship Id="rId3" Type="http://schemas.openxmlformats.org/officeDocument/2006/relationships/slideLayout" Target="../slideLayouts/slideLayout7.xml"/><Relationship Id="rId4" Type="http://schemas.openxmlformats.org/officeDocument/2006/relationships/image" Target="../media/image30.png"/><Relationship Id="rId5" Type="http://schemas.openxmlformats.org/officeDocument/2006/relationships/image" Target="../media/image31.png"/><Relationship Id="rId1" Type="http://schemas.openxmlformats.org/officeDocument/2006/relationships/tags" Target="../tags/tag24.xml"/><Relationship Id="rId2" Type="http://schemas.openxmlformats.org/officeDocument/2006/relationships/tags" Target="../tags/tag25.xml"/></Relationships>
</file>

<file path=ppt/slides/_rels/slide21.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32.tiff"/></Relationships>
</file>

<file path=ppt/slides/slide1.xml><?xml version="1.0" encoding="utf-8"?>
<p:sld xmlns:a="http://schemas.openxmlformats.org/drawingml/2006/main" xmlns:r="http://schemas.openxmlformats.org/officeDocument/2006/relationships" xmlns:p="http://schemas.openxmlformats.org/presentationml/2006/main" showMasterPhAnim="0">
  <p:cSld>
    <p:spTree>
      <p:nvGrpSpPr>
        <p:cNvPr id="1" name=""/>
        <p:cNvGrpSpPr/>
        <p:nvPr/>
      </p:nvGrpSpPr>
      <p:grpSpPr>
        <a:xfrm>
          <a:off x="0" y="0"/>
          <a:ext cx="0" cy="0"/>
          <a:chOff x="0" y="0"/>
          <a:chExt cx="0" cy="0"/>
        </a:xfrm>
      </p:grpSpPr>
      <p:sp>
        <p:nvSpPr>
          <p:cNvPr id="74754" name="Rectangle 2"/>
          <p:cNvSpPr>
            <a:spLocks noGrp="1" noChangeArrowheads="1"/>
          </p:cNvSpPr>
          <p:nvPr>
            <p:ph type="ctrTitle"/>
          </p:nvPr>
        </p:nvSpPr>
        <p:spPr>
          <a:xfrm>
            <a:off x="214282" y="-142900"/>
            <a:ext cx="8205814" cy="3681434"/>
          </a:xfrm>
        </p:spPr>
        <p:txBody>
          <a:bodyPr>
            <a:normAutofit/>
          </a:bodyPr>
          <a:lstStyle/>
          <a:p>
            <a:pPr algn="ctr"/>
            <a:r>
              <a:rPr lang="it-IT" sz="4000" dirty="0" smtClean="0">
                <a:solidFill>
                  <a:schemeClr val="bg1"/>
                </a:solidFill>
                <a:effectLst/>
              </a:rPr>
              <a:t>Non-linear </a:t>
            </a:r>
            <a:r>
              <a:rPr lang="it-IT" sz="4000" dirty="0" err="1" smtClean="0">
                <a:solidFill>
                  <a:schemeClr val="bg1"/>
                </a:solidFill>
                <a:effectLst/>
              </a:rPr>
              <a:t>Wave</a:t>
            </a:r>
            <a:r>
              <a:rPr lang="it-IT" sz="4000" dirty="0" smtClean="0">
                <a:solidFill>
                  <a:schemeClr val="bg1"/>
                </a:solidFill>
                <a:effectLst/>
              </a:rPr>
              <a:t> </a:t>
            </a:r>
            <a:r>
              <a:rPr lang="it-IT" sz="4000" dirty="0" err="1" smtClean="0">
                <a:solidFill>
                  <a:schemeClr val="bg1"/>
                </a:solidFill>
                <a:effectLst/>
              </a:rPr>
              <a:t>propagation</a:t>
            </a:r>
            <a:r>
              <a:rPr lang="it-IT" sz="4000" dirty="0" smtClean="0">
                <a:solidFill>
                  <a:schemeClr val="bg1"/>
                </a:solidFill>
                <a:effectLst/>
              </a:rPr>
              <a:t> and Non-Equilibrium </a:t>
            </a:r>
            <a:r>
              <a:rPr lang="it-IT" sz="4000" dirty="0" err="1" smtClean="0">
                <a:solidFill>
                  <a:schemeClr val="bg1"/>
                </a:solidFill>
                <a:effectLst/>
              </a:rPr>
              <a:t>Thermodynamics</a:t>
            </a:r>
            <a:r>
              <a:rPr lang="it-IT" sz="4000" dirty="0" smtClean="0">
                <a:solidFill>
                  <a:schemeClr val="bg1"/>
                </a:solidFill>
                <a:effectLst/>
              </a:rPr>
              <a:t> </a:t>
            </a:r>
            <a:r>
              <a:rPr lang="mr-IN" sz="4000" dirty="0" smtClean="0">
                <a:solidFill>
                  <a:schemeClr val="bg1"/>
                </a:solidFill>
                <a:effectLst/>
              </a:rPr>
              <a:t>–</a:t>
            </a:r>
            <a:r>
              <a:rPr lang="it-IT" sz="4000" dirty="0" smtClean="0">
                <a:solidFill>
                  <a:schemeClr val="bg1"/>
                </a:solidFill>
                <a:effectLst/>
              </a:rPr>
              <a:t> Part </a:t>
            </a:r>
            <a:r>
              <a:rPr lang="it-IT" sz="4000" dirty="0" smtClean="0">
                <a:solidFill>
                  <a:schemeClr val="bg1"/>
                </a:solidFill>
                <a:effectLst/>
              </a:rPr>
              <a:t>5</a:t>
            </a:r>
            <a:endParaRPr lang="it-IT" sz="4000" dirty="0">
              <a:solidFill>
                <a:schemeClr val="bg1"/>
              </a:solidFill>
              <a:effectLst/>
            </a:endParaRPr>
          </a:p>
        </p:txBody>
      </p:sp>
      <p:sp>
        <p:nvSpPr>
          <p:cNvPr id="74755" name="Rectangle 3"/>
          <p:cNvSpPr>
            <a:spLocks noGrp="1" noChangeArrowheads="1"/>
          </p:cNvSpPr>
          <p:nvPr>
            <p:ph type="subTitle" idx="1"/>
          </p:nvPr>
        </p:nvSpPr>
        <p:spPr>
          <a:xfrm>
            <a:off x="355071" y="3861048"/>
            <a:ext cx="7854696" cy="2112640"/>
          </a:xfrm>
        </p:spPr>
        <p:txBody>
          <a:bodyPr>
            <a:normAutofit fontScale="85000" lnSpcReduction="20000"/>
          </a:bodyPr>
          <a:lstStyle/>
          <a:p>
            <a:pPr algn="ctr"/>
            <a:r>
              <a:rPr lang="it-IT" dirty="0"/>
              <a:t>Tommaso Ruggeri</a:t>
            </a:r>
          </a:p>
          <a:p>
            <a:pPr algn="ctr"/>
            <a:r>
              <a:rPr lang="it-IT" dirty="0" smtClean="0"/>
              <a:t>Università di Bologna</a:t>
            </a:r>
          </a:p>
          <a:p>
            <a:pPr algn="ctr"/>
            <a:endParaRPr lang="it-IT" dirty="0" smtClean="0"/>
          </a:p>
          <a:p>
            <a:pPr algn="ctr"/>
            <a:r>
              <a:rPr lang="it-IT" b="1" dirty="0"/>
              <a:t>Università Cattolica del Sacro Cuore </a:t>
            </a:r>
          </a:p>
          <a:p>
            <a:pPr algn="ctr"/>
            <a:r>
              <a:rPr lang="it-IT" b="1" dirty="0" smtClean="0"/>
              <a:t>Dipartimento </a:t>
            </a:r>
            <a:r>
              <a:rPr lang="it-IT" b="1" dirty="0"/>
              <a:t>di Matematica e Fisica "Niccolò Tartaglia" </a:t>
            </a:r>
            <a:r>
              <a:rPr lang="it-IT" b="1" dirty="0" err="1" smtClean="0"/>
              <a:t>January</a:t>
            </a:r>
            <a:r>
              <a:rPr lang="it-IT" b="1" dirty="0" smtClean="0"/>
              <a:t> </a:t>
            </a:r>
            <a:r>
              <a:rPr lang="it-IT" b="1" dirty="0"/>
              <a:t>23-25, 2017</a:t>
            </a:r>
            <a:endParaRPr lang="it-IT" dirty="0"/>
          </a:p>
        </p:txBody>
      </p:sp>
      <p:pic>
        <p:nvPicPr>
          <p:cNvPr id="2" name="Immagine 1"/>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7643834" y="5429264"/>
            <a:ext cx="948004" cy="948004"/>
          </a:xfrm>
          <a:prstGeom prst="rect">
            <a:avLst/>
          </a:prstGeom>
        </p:spPr>
      </p:pic>
    </p:spTree>
    <p:extLst>
      <p:ext uri="{BB962C8B-B14F-4D97-AF65-F5344CB8AC3E}">
        <p14:creationId xmlns:p14="http://schemas.microsoft.com/office/powerpoint/2010/main" val="1937958098"/>
      </p:ext>
    </p:extLst>
  </p:cSld>
  <p:clrMapOvr>
    <a:masterClrMapping/>
  </p:clrMapOvr>
  <p:timing>
    <p:tnLst>
      <p:par>
        <p:cTn id="1" dur="indefinite" restart="never" nodeType="tmRoot"/>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egnaposto piè di pagina 1"/>
          <p:cNvSpPr>
            <a:spLocks noGrp="1"/>
          </p:cNvSpPr>
          <p:nvPr>
            <p:ph type="ftr" sz="quarter" idx="11"/>
          </p:nvPr>
        </p:nvSpPr>
        <p:spPr>
          <a:xfrm>
            <a:off x="2667000" y="6356350"/>
            <a:ext cx="4209256" cy="365125"/>
          </a:xfrm>
        </p:spPr>
        <p:txBody>
          <a:bodyPr/>
          <a:lstStyle/>
          <a:p>
            <a:r>
              <a:rPr lang="it-IT" smtClean="0"/>
              <a:t>T. Ruggeri - Conferenza Frontiere -   Bologna  13/05/2015</a:t>
            </a:r>
            <a:endParaRPr lang="en-GB" dirty="0"/>
          </a:p>
        </p:txBody>
      </p:sp>
      <p:sp>
        <p:nvSpPr>
          <p:cNvPr id="3" name="Segnaposto numero diapositiva 2"/>
          <p:cNvSpPr>
            <a:spLocks noGrp="1"/>
          </p:cNvSpPr>
          <p:nvPr>
            <p:ph type="sldNum" sz="quarter" idx="12"/>
          </p:nvPr>
        </p:nvSpPr>
        <p:spPr/>
        <p:txBody>
          <a:bodyPr/>
          <a:lstStyle/>
          <a:p>
            <a:fld id="{D04D8BA4-6E87-41D6-8802-4C94920DA61E}" type="slidenum">
              <a:rPr lang="en-GB" smtClean="0"/>
              <a:pPr/>
              <a:t>2</a:t>
            </a:fld>
            <a:endParaRPr lang="en-GB"/>
          </a:p>
        </p:txBody>
      </p:sp>
      <p:pic>
        <p:nvPicPr>
          <p:cNvPr id="6" name="Immagine 5"/>
          <p:cNvPicPr>
            <a:picLocks noChangeAspect="1"/>
          </p:cNvPicPr>
          <p:nvPr>
            <p:custDataLst>
              <p:tags r:id="rId1"/>
            </p:custDataLst>
          </p:nvPr>
        </p:nvPicPr>
        <p:blipFill>
          <a:blip r:embed="rId6" cstate="print">
            <a:extLst>
              <a:ext uri="{28A0092B-C50C-407E-A947-70E740481C1C}">
                <a14:useLocalDpi xmlns:a14="http://schemas.microsoft.com/office/drawing/2010/main" val="0"/>
              </a:ext>
            </a:extLst>
          </a:blip>
          <a:stretch>
            <a:fillRect/>
          </a:stretch>
        </p:blipFill>
        <p:spPr>
          <a:xfrm>
            <a:off x="2699792" y="3424351"/>
            <a:ext cx="2904120" cy="861391"/>
          </a:xfrm>
          <a:prstGeom prst="rect">
            <a:avLst/>
          </a:prstGeom>
        </p:spPr>
      </p:pic>
      <p:pic>
        <p:nvPicPr>
          <p:cNvPr id="14" name="Immagine 13"/>
          <p:cNvPicPr>
            <a:picLocks noChangeAspect="1"/>
          </p:cNvPicPr>
          <p:nvPr>
            <p:custDataLst>
              <p:tags r:id="rId2"/>
            </p:custDataLst>
          </p:nvPr>
        </p:nvPicPr>
        <p:blipFill>
          <a:blip r:embed="rId7" cstate="print">
            <a:extLst>
              <a:ext uri="{28A0092B-C50C-407E-A947-70E740481C1C}">
                <a14:useLocalDpi xmlns:a14="http://schemas.microsoft.com/office/drawing/2010/main" val="0"/>
              </a:ext>
            </a:extLst>
          </a:blip>
          <a:stretch>
            <a:fillRect/>
          </a:stretch>
        </p:blipFill>
        <p:spPr>
          <a:xfrm>
            <a:off x="261607" y="2132856"/>
            <a:ext cx="8724900" cy="1093470"/>
          </a:xfrm>
          <a:prstGeom prst="rect">
            <a:avLst/>
          </a:prstGeom>
        </p:spPr>
      </p:pic>
      <p:pic>
        <p:nvPicPr>
          <p:cNvPr id="4" name="Immagine 3"/>
          <p:cNvPicPr>
            <a:picLocks noChangeAspect="1"/>
          </p:cNvPicPr>
          <p:nvPr>
            <p:custDataLst>
              <p:tags r:id="rId3"/>
            </p:custDataLst>
          </p:nvPr>
        </p:nvPicPr>
        <p:blipFill>
          <a:blip r:embed="rId8" cstate="print">
            <a:extLst>
              <a:ext uri="{28A0092B-C50C-407E-A947-70E740481C1C}">
                <a14:useLocalDpi xmlns:a14="http://schemas.microsoft.com/office/drawing/2010/main" val="0"/>
              </a:ext>
            </a:extLst>
          </a:blip>
          <a:stretch>
            <a:fillRect/>
          </a:stretch>
        </p:blipFill>
        <p:spPr>
          <a:xfrm>
            <a:off x="296563" y="4509122"/>
            <a:ext cx="8717280" cy="485775"/>
          </a:xfrm>
          <a:prstGeom prst="rect">
            <a:avLst/>
          </a:prstGeom>
        </p:spPr>
      </p:pic>
      <p:pic>
        <p:nvPicPr>
          <p:cNvPr id="10" name="Immagine 9"/>
          <p:cNvPicPr>
            <a:picLocks noChangeAspect="1"/>
          </p:cNvPicPr>
          <p:nvPr>
            <p:custDataLst>
              <p:tags r:id="rId4"/>
            </p:custDataLst>
          </p:nvPr>
        </p:nvPicPr>
        <p:blipFill>
          <a:blip r:embed="rId9" cstate="print">
            <a:extLst>
              <a:ext uri="{28A0092B-C50C-407E-A947-70E740481C1C}">
                <a14:useLocalDpi xmlns:a14="http://schemas.microsoft.com/office/drawing/2010/main" val="0"/>
              </a:ext>
            </a:extLst>
          </a:blip>
          <a:stretch>
            <a:fillRect/>
          </a:stretch>
        </p:blipFill>
        <p:spPr>
          <a:xfrm>
            <a:off x="2051720" y="5301208"/>
            <a:ext cx="4956456" cy="821911"/>
          </a:xfrm>
          <a:prstGeom prst="rect">
            <a:avLst/>
          </a:prstGeom>
        </p:spPr>
      </p:pic>
      <p:sp>
        <p:nvSpPr>
          <p:cNvPr id="11" name="CasellaDiTesto 10"/>
          <p:cNvSpPr txBox="1"/>
          <p:nvPr/>
        </p:nvSpPr>
        <p:spPr>
          <a:xfrm>
            <a:off x="767721" y="980728"/>
            <a:ext cx="7776864" cy="830997"/>
          </a:xfrm>
          <a:prstGeom prst="rect">
            <a:avLst/>
          </a:prstGeom>
          <a:noFill/>
        </p:spPr>
        <p:txBody>
          <a:bodyPr wrap="square" rtlCol="0">
            <a:spAutoFit/>
          </a:bodyPr>
          <a:lstStyle/>
          <a:p>
            <a:r>
              <a:rPr lang="it-IT" sz="2400" dirty="0" smtClean="0">
                <a:solidFill>
                  <a:schemeClr val="bg2">
                    <a:lumMod val="50000"/>
                  </a:schemeClr>
                </a:solidFill>
                <a:latin typeface="+mn-lt"/>
              </a:rPr>
              <a:t>Confronto tra Meccanica dei Continui e Teoria Cinetica: </a:t>
            </a:r>
          </a:p>
          <a:p>
            <a:r>
              <a:rPr lang="it-IT" sz="2400" dirty="0" smtClean="0">
                <a:solidFill>
                  <a:schemeClr val="bg2">
                    <a:lumMod val="50000"/>
                  </a:schemeClr>
                </a:solidFill>
                <a:latin typeface="+mn-lt"/>
              </a:rPr>
              <a:t>la Termodinamica Estesa</a:t>
            </a:r>
            <a:endParaRPr lang="it-IT" sz="2400" dirty="0">
              <a:solidFill>
                <a:schemeClr val="bg2">
                  <a:lumMod val="50000"/>
                </a:schemeClr>
              </a:solidFill>
              <a:latin typeface="+mn-lt"/>
            </a:endParaRPr>
          </a:p>
        </p:txBody>
      </p:sp>
    </p:spTree>
    <p:extLst>
      <p:ext uri="{BB962C8B-B14F-4D97-AF65-F5344CB8AC3E}">
        <p14:creationId xmlns:p14="http://schemas.microsoft.com/office/powerpoint/2010/main" val="1712991351"/>
      </p:ext>
    </p:extLst>
  </p:cSld>
  <p:clrMapOvr>
    <a:masterClrMapping/>
  </p:clrMapOvr>
  <p:timing>
    <p:tnLst>
      <p:par>
        <p:cTn id="1" dur="indefinite" restart="never" nodeType="tmRoot"/>
      </p:par>
    </p:tn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egnaposto piè di pagina 1"/>
          <p:cNvSpPr>
            <a:spLocks noGrp="1"/>
          </p:cNvSpPr>
          <p:nvPr>
            <p:ph type="ftr" sz="quarter" idx="11"/>
          </p:nvPr>
        </p:nvSpPr>
        <p:spPr>
          <a:xfrm>
            <a:off x="2667000" y="6356350"/>
            <a:ext cx="4497288" cy="365125"/>
          </a:xfrm>
        </p:spPr>
        <p:txBody>
          <a:bodyPr/>
          <a:lstStyle/>
          <a:p>
            <a:r>
              <a:rPr lang="it-IT" smtClean="0"/>
              <a:t>T. Ruggeri - Conferenza Frontiere -   Bologna  13/05/2015</a:t>
            </a:r>
            <a:endParaRPr lang="en-GB" dirty="0"/>
          </a:p>
        </p:txBody>
      </p:sp>
      <p:sp>
        <p:nvSpPr>
          <p:cNvPr id="3" name="Segnaposto numero diapositiva 2"/>
          <p:cNvSpPr>
            <a:spLocks noGrp="1"/>
          </p:cNvSpPr>
          <p:nvPr>
            <p:ph type="sldNum" sz="quarter" idx="12"/>
          </p:nvPr>
        </p:nvSpPr>
        <p:spPr/>
        <p:txBody>
          <a:bodyPr/>
          <a:lstStyle/>
          <a:p>
            <a:fld id="{D04D8BA4-6E87-41D6-8802-4C94920DA61E}" type="slidenum">
              <a:rPr lang="en-GB" smtClean="0"/>
              <a:pPr/>
              <a:t>3</a:t>
            </a:fld>
            <a:endParaRPr lang="en-GB"/>
          </a:p>
        </p:txBody>
      </p:sp>
      <p:pic>
        <p:nvPicPr>
          <p:cNvPr id="4" name="Segnaposto contenuto 5"/>
          <p:cNvPicPr>
            <a:picLocks noChangeAspect="1"/>
          </p:cNvPicPr>
          <p:nvPr>
            <p:custDataLst>
              <p:tags r:id="rId1"/>
            </p:custDataLst>
          </p:nvPr>
        </p:nvPicPr>
        <p:blipFill>
          <a:blip r:embed="rId7" cstate="print">
            <a:extLst>
              <a:ext uri="{28A0092B-C50C-407E-A947-70E740481C1C}">
                <a14:useLocalDpi xmlns:a14="http://schemas.microsoft.com/office/drawing/2010/main" val="0"/>
              </a:ext>
            </a:extLst>
          </a:blip>
          <a:stretch>
            <a:fillRect/>
          </a:stretch>
        </p:blipFill>
        <p:spPr>
          <a:xfrm>
            <a:off x="1043608" y="756673"/>
            <a:ext cx="5347506" cy="5112315"/>
          </a:xfrm>
          <a:prstGeom prst="rect">
            <a:avLst/>
          </a:prstGeom>
        </p:spPr>
      </p:pic>
      <p:pic>
        <p:nvPicPr>
          <p:cNvPr id="6" name="Immagine 5"/>
          <p:cNvPicPr>
            <a:picLocks noChangeAspect="1"/>
          </p:cNvPicPr>
          <p:nvPr>
            <p:custDataLst>
              <p:tags r:id="rId2"/>
            </p:custDataLst>
          </p:nvPr>
        </p:nvPicPr>
        <p:blipFill>
          <a:blip r:embed="rId8" cstate="print">
            <a:extLst>
              <a:ext uri="{28A0092B-C50C-407E-A947-70E740481C1C}">
                <a14:useLocalDpi xmlns:a14="http://schemas.microsoft.com/office/drawing/2010/main" val="0"/>
              </a:ext>
            </a:extLst>
          </a:blip>
          <a:stretch>
            <a:fillRect/>
          </a:stretch>
        </p:blipFill>
        <p:spPr>
          <a:xfrm>
            <a:off x="5220072" y="746902"/>
            <a:ext cx="1621155" cy="533400"/>
          </a:xfrm>
          <a:prstGeom prst="rect">
            <a:avLst/>
          </a:prstGeom>
        </p:spPr>
      </p:pic>
      <p:pic>
        <p:nvPicPr>
          <p:cNvPr id="8" name="Immagine 7"/>
          <p:cNvPicPr>
            <a:picLocks noChangeAspect="1"/>
          </p:cNvPicPr>
          <p:nvPr>
            <p:custDataLst>
              <p:tags r:id="rId3"/>
            </p:custDataLst>
          </p:nvPr>
        </p:nvPicPr>
        <p:blipFill>
          <a:blip r:embed="rId9" cstate="print">
            <a:extLst>
              <a:ext uri="{28A0092B-C50C-407E-A947-70E740481C1C}">
                <a14:useLocalDpi xmlns:a14="http://schemas.microsoft.com/office/drawing/2010/main" val="0"/>
              </a:ext>
            </a:extLst>
          </a:blip>
          <a:stretch>
            <a:fillRect/>
          </a:stretch>
        </p:blipFill>
        <p:spPr>
          <a:xfrm>
            <a:off x="5200069" y="1448471"/>
            <a:ext cx="3282315" cy="542925"/>
          </a:xfrm>
          <a:prstGeom prst="rect">
            <a:avLst/>
          </a:prstGeom>
        </p:spPr>
      </p:pic>
      <p:pic>
        <p:nvPicPr>
          <p:cNvPr id="9" name="Immagine 8"/>
          <p:cNvPicPr>
            <a:picLocks noChangeAspect="1"/>
          </p:cNvPicPr>
          <p:nvPr>
            <p:custDataLst>
              <p:tags r:id="rId4"/>
            </p:custDataLst>
          </p:nvPr>
        </p:nvPicPr>
        <p:blipFill>
          <a:blip r:embed="rId10" cstate="print">
            <a:extLst>
              <a:ext uri="{28A0092B-C50C-407E-A947-70E740481C1C}">
                <a14:useLocalDpi xmlns:a14="http://schemas.microsoft.com/office/drawing/2010/main" val="0"/>
              </a:ext>
            </a:extLst>
          </a:blip>
          <a:stretch>
            <a:fillRect/>
          </a:stretch>
        </p:blipFill>
        <p:spPr>
          <a:xfrm>
            <a:off x="5229944" y="2276529"/>
            <a:ext cx="3503295" cy="533400"/>
          </a:xfrm>
          <a:prstGeom prst="rect">
            <a:avLst/>
          </a:prstGeom>
        </p:spPr>
      </p:pic>
      <p:pic>
        <p:nvPicPr>
          <p:cNvPr id="10" name="Immagine 9"/>
          <p:cNvPicPr>
            <a:picLocks noChangeAspect="1"/>
          </p:cNvPicPr>
          <p:nvPr>
            <p:custDataLst>
              <p:tags r:id="rId5"/>
            </p:custDataLst>
          </p:nvPr>
        </p:nvPicPr>
        <p:blipFill>
          <a:blip r:embed="rId11" cstate="print">
            <a:extLst>
              <a:ext uri="{28A0092B-C50C-407E-A947-70E740481C1C}">
                <a14:useLocalDpi xmlns:a14="http://schemas.microsoft.com/office/drawing/2010/main" val="0"/>
              </a:ext>
            </a:extLst>
          </a:blip>
          <a:stretch>
            <a:fillRect/>
          </a:stretch>
        </p:blipFill>
        <p:spPr>
          <a:xfrm>
            <a:off x="4932040" y="2368106"/>
            <a:ext cx="108012" cy="438594"/>
          </a:xfrm>
          <a:prstGeom prst="rect">
            <a:avLst/>
          </a:prstGeom>
        </p:spPr>
      </p:pic>
    </p:spTree>
    <p:extLst>
      <p:ext uri="{BB962C8B-B14F-4D97-AF65-F5344CB8AC3E}">
        <p14:creationId xmlns:p14="http://schemas.microsoft.com/office/powerpoint/2010/main" val="1621450025"/>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nodeType="clickEffect">
                                  <p:stCondLst>
                                    <p:cond delay="0"/>
                                  </p:stCondLst>
                                  <p:childTnLst>
                                    <p:set>
                                      <p:cBhvr>
                                        <p:cTn id="6" dur="1" fill="hold">
                                          <p:stCondLst>
                                            <p:cond delay="0"/>
                                          </p:stCondLst>
                                        </p:cTn>
                                        <p:tgtEl>
                                          <p:spTgt spid="4"/>
                                        </p:tgtEl>
                                        <p:attrNameLst>
                                          <p:attrName>style.visibility</p:attrName>
                                        </p:attrNameLst>
                                      </p:cBhvr>
                                      <p:to>
                                        <p:strVal val="visible"/>
                                      </p:to>
                                    </p:set>
                                    <p:anim calcmode="lin" valueType="num">
                                      <p:cBhvr additive="base">
                                        <p:cTn id="7" dur="500" fill="hold"/>
                                        <p:tgtEl>
                                          <p:spTgt spid="4"/>
                                        </p:tgtEl>
                                        <p:attrNameLst>
                                          <p:attrName>ppt_x</p:attrName>
                                        </p:attrNameLst>
                                      </p:cBhvr>
                                      <p:tavLst>
                                        <p:tav tm="0">
                                          <p:val>
                                            <p:strVal val="#ppt_x"/>
                                          </p:val>
                                        </p:tav>
                                        <p:tav tm="100000">
                                          <p:val>
                                            <p:strVal val="#ppt_x"/>
                                          </p:val>
                                        </p:tav>
                                      </p:tavLst>
                                    </p:anim>
                                    <p:anim calcmode="lin" valueType="num">
                                      <p:cBhvr additive="base">
                                        <p:cTn id="8" dur="500" fill="hold"/>
                                        <p:tgtEl>
                                          <p:spTgt spid="4"/>
                                        </p:tgtEl>
                                        <p:attrNameLst>
                                          <p:attrName>ppt_y</p:attrName>
                                        </p:attrNameLst>
                                      </p:cBhvr>
                                      <p:tavLst>
                                        <p:tav tm="0">
                                          <p:val>
                                            <p:strVal val="1+#ppt_h/2"/>
                                          </p:val>
                                        </p:tav>
                                        <p:tav tm="100000">
                                          <p:val>
                                            <p:strVal val="#ppt_y"/>
                                          </p:val>
                                        </p:tav>
                                      </p:tavLst>
                                    </p:anim>
                                  </p:childTnLst>
                                </p:cTn>
                              </p:par>
                            </p:childTnLst>
                          </p:cTn>
                        </p:par>
                      </p:childTnLst>
                    </p:cTn>
                  </p:par>
                  <p:par>
                    <p:cTn id="9" fill="hold">
                      <p:stCondLst>
                        <p:cond delay="indefinite"/>
                      </p:stCondLst>
                      <p:childTnLst>
                        <p:par>
                          <p:cTn id="10" fill="hold">
                            <p:stCondLst>
                              <p:cond delay="0"/>
                            </p:stCondLst>
                            <p:childTnLst>
                              <p:par>
                                <p:cTn id="11" presetID="1" presetClass="entr" presetSubtype="0" fill="hold" nodeType="clickEffect">
                                  <p:stCondLst>
                                    <p:cond delay="0"/>
                                  </p:stCondLst>
                                  <p:childTnLst>
                                    <p:set>
                                      <p:cBhvr>
                                        <p:cTn id="12" dur="1" fill="hold">
                                          <p:stCondLst>
                                            <p:cond delay="0"/>
                                          </p:stCondLst>
                                        </p:cTn>
                                        <p:tgtEl>
                                          <p:spTgt spid="6"/>
                                        </p:tgtEl>
                                        <p:attrNameLst>
                                          <p:attrName>style.visibility</p:attrName>
                                        </p:attrNameLst>
                                      </p:cBhvr>
                                      <p:to>
                                        <p:strVal val="visible"/>
                                      </p:to>
                                    </p:set>
                                  </p:childTnLst>
                                </p:cTn>
                              </p:par>
                            </p:childTnLst>
                          </p:cTn>
                        </p:par>
                      </p:childTnLst>
                    </p:cTn>
                  </p:par>
                  <p:par>
                    <p:cTn id="13" fill="hold">
                      <p:stCondLst>
                        <p:cond delay="indefinite"/>
                      </p:stCondLst>
                      <p:childTnLst>
                        <p:par>
                          <p:cTn id="14" fill="hold">
                            <p:stCondLst>
                              <p:cond delay="0"/>
                            </p:stCondLst>
                            <p:childTnLst>
                              <p:par>
                                <p:cTn id="15" presetID="1" presetClass="entr" presetSubtype="0" fill="hold" nodeType="clickEffect">
                                  <p:stCondLst>
                                    <p:cond delay="0"/>
                                  </p:stCondLst>
                                  <p:childTnLst>
                                    <p:set>
                                      <p:cBhvr>
                                        <p:cTn id="16" dur="1" fill="hold">
                                          <p:stCondLst>
                                            <p:cond delay="0"/>
                                          </p:stCondLst>
                                        </p:cTn>
                                        <p:tgtEl>
                                          <p:spTgt spid="8"/>
                                        </p:tgtEl>
                                        <p:attrNameLst>
                                          <p:attrName>style.visibility</p:attrName>
                                        </p:attrNameLst>
                                      </p:cBhvr>
                                      <p:to>
                                        <p:strVal val="visible"/>
                                      </p:to>
                                    </p:set>
                                  </p:childTnLst>
                                </p:cTn>
                              </p:par>
                            </p:childTnLst>
                          </p:cTn>
                        </p:par>
                      </p:childTnLst>
                    </p:cTn>
                  </p:par>
                  <p:par>
                    <p:cTn id="17" fill="hold">
                      <p:stCondLst>
                        <p:cond delay="indefinite"/>
                      </p:stCondLst>
                      <p:childTnLst>
                        <p:par>
                          <p:cTn id="18" fill="hold">
                            <p:stCondLst>
                              <p:cond delay="0"/>
                            </p:stCondLst>
                            <p:childTnLst>
                              <p:par>
                                <p:cTn id="19" presetID="1" presetClass="entr" presetSubtype="0" fill="hold" nodeType="clickEffect">
                                  <p:stCondLst>
                                    <p:cond delay="0"/>
                                  </p:stCondLst>
                                  <p:childTnLst>
                                    <p:set>
                                      <p:cBhvr>
                                        <p:cTn id="20" dur="1" fill="hold">
                                          <p:stCondLst>
                                            <p:cond delay="0"/>
                                          </p:stCondLst>
                                        </p:cTn>
                                        <p:tgtEl>
                                          <p:spTgt spid="10"/>
                                        </p:tgtEl>
                                        <p:attrNameLst>
                                          <p:attrName>style.visibility</p:attrName>
                                        </p:attrNameLst>
                                      </p:cBhvr>
                                      <p:to>
                                        <p:strVal val="visible"/>
                                      </p:to>
                                    </p:set>
                                  </p:childTnLst>
                                </p:cTn>
                              </p:par>
                            </p:childTnLst>
                          </p:cTn>
                        </p:par>
                      </p:childTnLst>
                    </p:cTn>
                  </p:par>
                  <p:par>
                    <p:cTn id="21" fill="hold">
                      <p:stCondLst>
                        <p:cond delay="indefinite"/>
                      </p:stCondLst>
                      <p:childTnLst>
                        <p:par>
                          <p:cTn id="22" fill="hold">
                            <p:stCondLst>
                              <p:cond delay="0"/>
                            </p:stCondLst>
                            <p:childTnLst>
                              <p:par>
                                <p:cTn id="23" presetID="1" presetClass="entr" presetSubtype="0" fill="hold" nodeType="clickEffect">
                                  <p:stCondLst>
                                    <p:cond delay="0"/>
                                  </p:stCondLst>
                                  <p:childTnLst>
                                    <p:set>
                                      <p:cBhvr>
                                        <p:cTn id="24" dur="1" fill="hold">
                                          <p:stCondLst>
                                            <p:cond delay="0"/>
                                          </p:stCondLst>
                                        </p:cTn>
                                        <p:tgtEl>
                                          <p:spTgt spid="9"/>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egnaposto piè di pagina 1"/>
          <p:cNvSpPr>
            <a:spLocks noGrp="1"/>
          </p:cNvSpPr>
          <p:nvPr>
            <p:ph type="ftr" sz="quarter" idx="11"/>
          </p:nvPr>
        </p:nvSpPr>
        <p:spPr>
          <a:xfrm>
            <a:off x="2667000" y="6356350"/>
            <a:ext cx="4065240" cy="365125"/>
          </a:xfrm>
        </p:spPr>
        <p:txBody>
          <a:bodyPr/>
          <a:lstStyle/>
          <a:p>
            <a:r>
              <a:rPr lang="it-IT" smtClean="0"/>
              <a:t>T. Ruggeri - Conferenza Frontiere -   Bologna  13/05/2015</a:t>
            </a:r>
            <a:endParaRPr lang="en-GB"/>
          </a:p>
        </p:txBody>
      </p:sp>
      <p:sp>
        <p:nvSpPr>
          <p:cNvPr id="3" name="Segnaposto numero diapositiva 2"/>
          <p:cNvSpPr>
            <a:spLocks noGrp="1"/>
          </p:cNvSpPr>
          <p:nvPr>
            <p:ph type="sldNum" sz="quarter" idx="12"/>
          </p:nvPr>
        </p:nvSpPr>
        <p:spPr/>
        <p:txBody>
          <a:bodyPr/>
          <a:lstStyle/>
          <a:p>
            <a:fld id="{D04D8BA4-6E87-41D6-8802-4C94920DA61E}" type="slidenum">
              <a:rPr lang="en-GB" smtClean="0"/>
              <a:pPr/>
              <a:t>4</a:t>
            </a:fld>
            <a:endParaRPr lang="en-GB"/>
          </a:p>
        </p:txBody>
      </p:sp>
      <p:pic>
        <p:nvPicPr>
          <p:cNvPr id="4" name="Immagine 3"/>
          <p:cNvPicPr>
            <a:picLocks noChangeAspect="1"/>
          </p:cNvPicPr>
          <p:nvPr>
            <p:custDataLst>
              <p:tags r:id="rId1"/>
            </p:custDataLst>
          </p:nvPr>
        </p:nvPicPr>
        <p:blipFill>
          <a:blip r:embed="rId3" cstate="print">
            <a:extLst>
              <a:ext uri="{28A0092B-C50C-407E-A947-70E740481C1C}">
                <a14:useLocalDpi xmlns:a14="http://schemas.microsoft.com/office/drawing/2010/main" val="0"/>
              </a:ext>
            </a:extLst>
          </a:blip>
          <a:stretch>
            <a:fillRect/>
          </a:stretch>
        </p:blipFill>
        <p:spPr>
          <a:xfrm>
            <a:off x="308056" y="1340768"/>
            <a:ext cx="6120680" cy="4032448"/>
          </a:xfrm>
          <a:prstGeom prst="rect">
            <a:avLst/>
          </a:prstGeom>
        </p:spPr>
      </p:pic>
      <p:pic>
        <p:nvPicPr>
          <p:cNvPr id="5" name="Immagine 4"/>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6588224" y="1549307"/>
            <a:ext cx="2450840" cy="3615370"/>
          </a:xfrm>
          <a:prstGeom prst="rect">
            <a:avLst/>
          </a:prstGeom>
        </p:spPr>
      </p:pic>
    </p:spTree>
    <p:extLst>
      <p:ext uri="{BB962C8B-B14F-4D97-AF65-F5344CB8AC3E}">
        <p14:creationId xmlns:p14="http://schemas.microsoft.com/office/powerpoint/2010/main" val="305075754"/>
      </p:ext>
    </p:extLst>
  </p:cSld>
  <p:clrMapOvr>
    <a:masterClrMapping/>
  </p:clrMapOvr>
  <p:timing>
    <p:tnLst>
      <p:par>
        <p:cTn id="1" dur="indefinite" restart="never" nodeType="tmRoot"/>
      </p:par>
    </p:tn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olo 1"/>
          <p:cNvSpPr>
            <a:spLocks noGrp="1"/>
          </p:cNvSpPr>
          <p:nvPr>
            <p:ph type="title"/>
          </p:nvPr>
        </p:nvSpPr>
        <p:spPr/>
        <p:txBody>
          <a:bodyPr/>
          <a:lstStyle/>
          <a:p>
            <a:r>
              <a:rPr lang="it-IT" dirty="0" smtClean="0"/>
              <a:t>Il caso dei 13 Momenti </a:t>
            </a:r>
            <a:endParaRPr lang="it-IT" dirty="0"/>
          </a:p>
        </p:txBody>
      </p:sp>
      <p:sp>
        <p:nvSpPr>
          <p:cNvPr id="3" name="Segnaposto piè di pagina 2"/>
          <p:cNvSpPr>
            <a:spLocks noGrp="1"/>
          </p:cNvSpPr>
          <p:nvPr>
            <p:ph type="ftr" sz="quarter" idx="11"/>
          </p:nvPr>
        </p:nvSpPr>
        <p:spPr>
          <a:xfrm>
            <a:off x="2667000" y="6356350"/>
            <a:ext cx="4191016" cy="365125"/>
          </a:xfrm>
        </p:spPr>
        <p:txBody>
          <a:bodyPr/>
          <a:lstStyle/>
          <a:p>
            <a:r>
              <a:rPr lang="it-IT" dirty="0" smtClean="0"/>
              <a:t>T. Ruggeri - Conferenza Frontiere -   Bologna  13/05/2015</a:t>
            </a:r>
            <a:endParaRPr lang="en-GB" dirty="0"/>
          </a:p>
        </p:txBody>
      </p:sp>
      <p:sp>
        <p:nvSpPr>
          <p:cNvPr id="4" name="Segnaposto numero diapositiva 3"/>
          <p:cNvSpPr>
            <a:spLocks noGrp="1"/>
          </p:cNvSpPr>
          <p:nvPr>
            <p:ph type="sldNum" sz="quarter" idx="12"/>
          </p:nvPr>
        </p:nvSpPr>
        <p:spPr/>
        <p:txBody>
          <a:bodyPr/>
          <a:lstStyle/>
          <a:p>
            <a:fld id="{0A913E5C-929A-4298-8FBD-A0CF58FC0D83}" type="slidenum">
              <a:rPr lang="en-GB" smtClean="0"/>
              <a:pPr/>
              <a:t>5</a:t>
            </a:fld>
            <a:endParaRPr lang="en-GB"/>
          </a:p>
        </p:txBody>
      </p:sp>
      <p:pic>
        <p:nvPicPr>
          <p:cNvPr id="10" name="Immagine 9" descr="addin_tmp.png"/>
          <p:cNvPicPr>
            <a:picLocks noChangeAspect="1"/>
          </p:cNvPicPr>
          <p:nvPr>
            <p:custDataLst>
              <p:tags r:id="rId1"/>
            </p:custDataLst>
          </p:nvPr>
        </p:nvPicPr>
        <p:blipFill>
          <a:blip r:embed="rId3" cstate="print"/>
          <a:stretch>
            <a:fillRect/>
          </a:stretch>
        </p:blipFill>
        <p:spPr>
          <a:xfrm>
            <a:off x="1285853" y="2428867"/>
            <a:ext cx="5358201" cy="3134666"/>
          </a:xfrm>
          <a:prstGeom prst="rect">
            <a:avLst/>
          </a:prstGeom>
        </p:spPr>
      </p:pic>
      <p:pic>
        <p:nvPicPr>
          <p:cNvPr id="7" name="Immagine 6" descr="Dr._Harold_Grad.jpg"/>
          <p:cNvPicPr>
            <a:picLocks noChangeAspect="1"/>
          </p:cNvPicPr>
          <p:nvPr/>
        </p:nvPicPr>
        <p:blipFill>
          <a:blip r:embed="rId4"/>
          <a:stretch>
            <a:fillRect/>
          </a:stretch>
        </p:blipFill>
        <p:spPr>
          <a:xfrm>
            <a:off x="7143768" y="1857365"/>
            <a:ext cx="1690686" cy="2138718"/>
          </a:xfrm>
          <a:prstGeom prst="rect">
            <a:avLst/>
          </a:prstGeom>
        </p:spPr>
      </p:pic>
    </p:spTree>
  </p:cSld>
  <p:clrMapOvr>
    <a:masterClrMapping/>
  </p:clrMapOvr>
  <p:timing>
    <p:tnLst>
      <p:par>
        <p:cTn id="1" dur="indefinite" restart="never" nodeType="tmRoot"/>
      </p:par>
    </p:tn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olo 1"/>
          <p:cNvSpPr>
            <a:spLocks noGrp="1"/>
          </p:cNvSpPr>
          <p:nvPr>
            <p:ph type="title"/>
          </p:nvPr>
        </p:nvSpPr>
        <p:spPr/>
        <p:txBody>
          <a:bodyPr>
            <a:normAutofit fontScale="90000"/>
          </a:bodyPr>
          <a:lstStyle/>
          <a:p>
            <a:r>
              <a:rPr lang="it-IT" dirty="0" smtClean="0"/>
              <a:t>Principio di Indifferenza Materiale?</a:t>
            </a:r>
            <a:endParaRPr lang="it-IT" dirty="0"/>
          </a:p>
        </p:txBody>
      </p:sp>
      <p:sp>
        <p:nvSpPr>
          <p:cNvPr id="3" name="Segnaposto piè di pagina 2"/>
          <p:cNvSpPr>
            <a:spLocks noGrp="1"/>
          </p:cNvSpPr>
          <p:nvPr>
            <p:ph type="ftr" sz="quarter" idx="11"/>
          </p:nvPr>
        </p:nvSpPr>
        <p:spPr>
          <a:xfrm>
            <a:off x="2667000" y="6356350"/>
            <a:ext cx="4191016" cy="365125"/>
          </a:xfrm>
        </p:spPr>
        <p:txBody>
          <a:bodyPr/>
          <a:lstStyle/>
          <a:p>
            <a:r>
              <a:rPr lang="it-IT" dirty="0" smtClean="0"/>
              <a:t>T. Ruggeri - Conferenza Frontiere -   Bologna  13/05/2015</a:t>
            </a:r>
            <a:endParaRPr lang="en-GB" dirty="0"/>
          </a:p>
        </p:txBody>
      </p:sp>
      <p:sp>
        <p:nvSpPr>
          <p:cNvPr id="4" name="Segnaposto numero diapositiva 3"/>
          <p:cNvSpPr>
            <a:spLocks noGrp="1"/>
          </p:cNvSpPr>
          <p:nvPr>
            <p:ph type="sldNum" sz="quarter" idx="12"/>
          </p:nvPr>
        </p:nvSpPr>
        <p:spPr/>
        <p:txBody>
          <a:bodyPr/>
          <a:lstStyle/>
          <a:p>
            <a:fld id="{0A913E5C-929A-4298-8FBD-A0CF58FC0D83}" type="slidenum">
              <a:rPr lang="en-GB" smtClean="0"/>
              <a:pPr/>
              <a:t>6</a:t>
            </a:fld>
            <a:endParaRPr lang="en-GB"/>
          </a:p>
        </p:txBody>
      </p:sp>
      <p:pic>
        <p:nvPicPr>
          <p:cNvPr id="5" name="Immagine 4" descr="File 13-05-15 09 40 29.jpeg"/>
          <p:cNvPicPr>
            <a:picLocks noChangeAspect="1"/>
          </p:cNvPicPr>
          <p:nvPr/>
        </p:nvPicPr>
        <p:blipFill>
          <a:blip r:embed="rId2" cstate="print"/>
          <a:stretch>
            <a:fillRect/>
          </a:stretch>
        </p:blipFill>
        <p:spPr>
          <a:xfrm>
            <a:off x="1428728" y="2000240"/>
            <a:ext cx="5715040" cy="4286280"/>
          </a:xfrm>
          <a:prstGeom prst="rect">
            <a:avLst/>
          </a:prstGeom>
        </p:spPr>
      </p:pic>
    </p:spTree>
  </p:cSld>
  <p:clrMapOvr>
    <a:masterClrMapping/>
  </p:clrMapOvr>
  <p:timing>
    <p:tnLst>
      <p:par>
        <p:cTn id="1" dur="indefinite" restart="never" nodeType="tmRoot"/>
      </p:par>
    </p:tn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olo 1"/>
          <p:cNvSpPr>
            <a:spLocks noGrp="1"/>
          </p:cNvSpPr>
          <p:nvPr>
            <p:ph type="title"/>
          </p:nvPr>
        </p:nvSpPr>
        <p:spPr/>
        <p:txBody>
          <a:bodyPr>
            <a:noAutofit/>
          </a:bodyPr>
          <a:lstStyle/>
          <a:p>
            <a:r>
              <a:rPr lang="it-IT" sz="4000" dirty="0" smtClean="0"/>
              <a:t>Problema della Chiusura e Principio della massima Entropia</a:t>
            </a:r>
            <a:endParaRPr lang="it-IT" sz="4000" dirty="0"/>
          </a:p>
        </p:txBody>
      </p:sp>
      <p:sp>
        <p:nvSpPr>
          <p:cNvPr id="3" name="Segnaposto contenuto 2"/>
          <p:cNvSpPr>
            <a:spLocks noGrp="1"/>
          </p:cNvSpPr>
          <p:nvPr>
            <p:ph idx="1"/>
          </p:nvPr>
        </p:nvSpPr>
        <p:spPr/>
        <p:txBody>
          <a:bodyPr>
            <a:normAutofit fontScale="92500"/>
          </a:bodyPr>
          <a:lstStyle/>
          <a:p>
            <a:pPr marL="0" indent="0">
              <a:buNone/>
            </a:pPr>
            <a:r>
              <a:rPr lang="it-IT" dirty="0" smtClean="0"/>
              <a:t>Per pochi momenti il Metodo Fenomenologico prima descritto si rivela soddisfacente ma quando il numero dei momenti diventa grande si ricorre ad un</a:t>
            </a:r>
            <a:r>
              <a:rPr lang="it-IT" dirty="0"/>
              <a:t> </a:t>
            </a:r>
            <a:r>
              <a:rPr lang="it-IT" dirty="0" smtClean="0"/>
              <a:t>Metodo variazionale che si basa sul cosiddetto Principio di Massima Entropia (MEP).</a:t>
            </a:r>
            <a:endParaRPr lang="it-IT" dirty="0"/>
          </a:p>
          <a:p>
            <a:pPr marL="0" indent="0">
              <a:buNone/>
            </a:pPr>
            <a:r>
              <a:rPr lang="it-IT" dirty="0" smtClean="0"/>
              <a:t>Il </a:t>
            </a:r>
            <a:r>
              <a:rPr lang="it-IT" b="1" i="1" dirty="0" smtClean="0"/>
              <a:t>Principio </a:t>
            </a:r>
            <a:r>
              <a:rPr lang="it-IT" b="1" i="1" dirty="0"/>
              <a:t>della </a:t>
            </a:r>
            <a:r>
              <a:rPr lang="it-IT" b="1" i="1" dirty="0" err="1"/>
              <a:t>Max</a:t>
            </a:r>
            <a:r>
              <a:rPr lang="it-IT" b="1" i="1" dirty="0"/>
              <a:t> Entropia </a:t>
            </a:r>
            <a:r>
              <a:rPr lang="it-IT" dirty="0" smtClean="0"/>
              <a:t>dovuto a E.T</a:t>
            </a:r>
            <a:r>
              <a:rPr lang="it-IT" dirty="0"/>
              <a:t>. </a:t>
            </a:r>
            <a:r>
              <a:rPr lang="it-IT" dirty="0" err="1"/>
              <a:t>Jaynes</a:t>
            </a:r>
            <a:r>
              <a:rPr lang="it-IT" dirty="0"/>
              <a:t> </a:t>
            </a:r>
            <a:r>
              <a:rPr lang="it-IT" dirty="0" smtClean="0"/>
              <a:t>in un contesto dei teoria della informazione </a:t>
            </a:r>
            <a:r>
              <a:rPr lang="it-IT" dirty="0"/>
              <a:t> </a:t>
            </a:r>
            <a:r>
              <a:rPr lang="it-IT" dirty="0" smtClean="0"/>
              <a:t>legato al </a:t>
            </a:r>
            <a:r>
              <a:rPr lang="it-IT" dirty="0"/>
              <a:t>concetto di </a:t>
            </a:r>
            <a:r>
              <a:rPr lang="it-IT" b="1" i="1" dirty="0"/>
              <a:t>Entropia </a:t>
            </a:r>
            <a:r>
              <a:rPr lang="it-IT" dirty="0"/>
              <a:t>dovuto a C. </a:t>
            </a:r>
            <a:r>
              <a:rPr lang="it-IT" dirty="0" err="1"/>
              <a:t>Shannon</a:t>
            </a:r>
            <a:r>
              <a:rPr lang="it-IT" dirty="0"/>
              <a:t> </a:t>
            </a:r>
            <a:r>
              <a:rPr lang="it-IT" dirty="0" smtClean="0"/>
              <a:t>ed utilizzato dapprima  </a:t>
            </a:r>
            <a:r>
              <a:rPr lang="it-IT" dirty="0"/>
              <a:t>in ambiti totalmente differenti quali quello della </a:t>
            </a:r>
            <a:r>
              <a:rPr lang="it-IT" dirty="0" smtClean="0"/>
              <a:t>Termodinamica assume </a:t>
            </a:r>
            <a:r>
              <a:rPr lang="it-IT" dirty="0"/>
              <a:t>oggi </a:t>
            </a:r>
            <a:r>
              <a:rPr lang="it-IT" dirty="0" smtClean="0"/>
              <a:t>ha notevole </a:t>
            </a:r>
            <a:r>
              <a:rPr lang="it-IT" dirty="0"/>
              <a:t>rilevanza grazie </a:t>
            </a:r>
            <a:r>
              <a:rPr lang="it-IT" dirty="0" smtClean="0"/>
              <a:t>alle numerose </a:t>
            </a:r>
            <a:r>
              <a:rPr lang="it-IT" dirty="0"/>
              <a:t>applicazioni </a:t>
            </a:r>
            <a:r>
              <a:rPr lang="it-IT" dirty="0" smtClean="0"/>
              <a:t>anche nella </a:t>
            </a:r>
            <a:r>
              <a:rPr lang="it-IT" i="1" dirty="0" smtClean="0"/>
              <a:t>Computer </a:t>
            </a:r>
            <a:r>
              <a:rPr lang="it-IT" i="1" dirty="0" err="1" smtClean="0"/>
              <a:t>Graphics</a:t>
            </a:r>
            <a:r>
              <a:rPr lang="it-IT" i="1" dirty="0" smtClean="0"/>
              <a:t>.</a:t>
            </a:r>
            <a:endParaRPr lang="it-IT" dirty="0"/>
          </a:p>
        </p:txBody>
      </p:sp>
      <p:sp>
        <p:nvSpPr>
          <p:cNvPr id="4" name="Segnaposto piè di pagina 3"/>
          <p:cNvSpPr>
            <a:spLocks noGrp="1"/>
          </p:cNvSpPr>
          <p:nvPr>
            <p:ph type="ftr" sz="quarter" idx="11"/>
          </p:nvPr>
        </p:nvSpPr>
        <p:spPr>
          <a:xfrm>
            <a:off x="2667000" y="6356350"/>
            <a:ext cx="4262454" cy="365125"/>
          </a:xfrm>
        </p:spPr>
        <p:txBody>
          <a:bodyPr/>
          <a:lstStyle/>
          <a:p>
            <a:r>
              <a:rPr lang="it-IT" dirty="0" smtClean="0"/>
              <a:t>T. Ruggeri - Conferenza Frontiere -   Bologna  13/05/2015</a:t>
            </a:r>
            <a:endParaRPr lang="en-GB" dirty="0"/>
          </a:p>
        </p:txBody>
      </p:sp>
      <p:sp>
        <p:nvSpPr>
          <p:cNvPr id="5" name="Segnaposto numero diapositiva 4"/>
          <p:cNvSpPr>
            <a:spLocks noGrp="1"/>
          </p:cNvSpPr>
          <p:nvPr>
            <p:ph type="sldNum" sz="quarter" idx="12"/>
          </p:nvPr>
        </p:nvSpPr>
        <p:spPr/>
        <p:txBody>
          <a:bodyPr/>
          <a:lstStyle/>
          <a:p>
            <a:fld id="{20213FC9-5CB2-4111-97E7-8311075E5EDD}" type="slidenum">
              <a:rPr lang="en-GB" smtClean="0"/>
              <a:pPr/>
              <a:t>7</a:t>
            </a:fld>
            <a:endParaRPr lang="en-GB"/>
          </a:p>
        </p:txBody>
      </p:sp>
    </p:spTree>
    <p:extLst>
      <p:ext uri="{BB962C8B-B14F-4D97-AF65-F5344CB8AC3E}">
        <p14:creationId xmlns:p14="http://schemas.microsoft.com/office/powerpoint/2010/main" val="1942926664"/>
      </p:ext>
    </p:extLst>
  </p:cSld>
  <p:clrMapOvr>
    <a:masterClrMapping/>
  </p:clrMapOvr>
  <p:timing>
    <p:tnLst>
      <p:par>
        <p:cTn id="1" dur="indefinite" restart="never" nodeType="tmRoot"/>
      </p:par>
    </p:tn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egnaposto piè di pagina 1"/>
          <p:cNvSpPr>
            <a:spLocks noGrp="1"/>
          </p:cNvSpPr>
          <p:nvPr>
            <p:ph type="ftr" sz="quarter" idx="11"/>
          </p:nvPr>
        </p:nvSpPr>
        <p:spPr>
          <a:xfrm>
            <a:off x="2667000" y="6356350"/>
            <a:ext cx="4548206" cy="365125"/>
          </a:xfrm>
        </p:spPr>
        <p:txBody>
          <a:bodyPr/>
          <a:lstStyle/>
          <a:p>
            <a:r>
              <a:rPr lang="it-IT" dirty="0" smtClean="0"/>
              <a:t>T. Ruggeri - Conferenza Frontiere -   Bologna  13/05/2015</a:t>
            </a:r>
            <a:endParaRPr lang="en-GB" dirty="0"/>
          </a:p>
        </p:txBody>
      </p:sp>
      <p:sp>
        <p:nvSpPr>
          <p:cNvPr id="3" name="Segnaposto numero diapositiva 2"/>
          <p:cNvSpPr>
            <a:spLocks noGrp="1"/>
          </p:cNvSpPr>
          <p:nvPr>
            <p:ph type="sldNum" sz="quarter" idx="12"/>
          </p:nvPr>
        </p:nvSpPr>
        <p:spPr/>
        <p:txBody>
          <a:bodyPr/>
          <a:lstStyle/>
          <a:p>
            <a:fld id="{D04D8BA4-6E87-41D6-8802-4C94920DA61E}" type="slidenum">
              <a:rPr lang="en-GB" smtClean="0"/>
              <a:pPr/>
              <a:t>8</a:t>
            </a:fld>
            <a:endParaRPr lang="en-GB"/>
          </a:p>
        </p:txBody>
      </p:sp>
      <p:sp>
        <p:nvSpPr>
          <p:cNvPr id="4" name="CasellaDiTesto 3"/>
          <p:cNvSpPr txBox="1"/>
          <p:nvPr/>
        </p:nvSpPr>
        <p:spPr>
          <a:xfrm>
            <a:off x="857224" y="1357298"/>
            <a:ext cx="7715304" cy="4062651"/>
          </a:xfrm>
          <a:prstGeom prst="rect">
            <a:avLst/>
          </a:prstGeom>
          <a:noFill/>
        </p:spPr>
        <p:txBody>
          <a:bodyPr wrap="square" rtlCol="0">
            <a:spAutoFit/>
          </a:bodyPr>
          <a:lstStyle/>
          <a:p>
            <a:pPr algn="l"/>
            <a:r>
              <a:rPr lang="en-US" sz="2400" dirty="0" smtClean="0"/>
              <a:t>The </a:t>
            </a:r>
            <a:r>
              <a:rPr lang="en-US" sz="2400" b="1" dirty="0" smtClean="0"/>
              <a:t>principle of maximum entropy</a:t>
            </a:r>
            <a:r>
              <a:rPr lang="en-US" sz="2400" dirty="0" smtClean="0"/>
              <a:t> states that, the </a:t>
            </a:r>
            <a:r>
              <a:rPr lang="en-US" sz="2400" dirty="0" smtClean="0">
                <a:hlinkClick r:id="rId2" tooltip="Probability distribution"/>
              </a:rPr>
              <a:t>probability distribution</a:t>
            </a:r>
            <a:r>
              <a:rPr lang="en-US" sz="2400" dirty="0" smtClean="0"/>
              <a:t> which best represents the current state of knowledge is the one with largest </a:t>
            </a:r>
            <a:r>
              <a:rPr lang="en-US" sz="2400" dirty="0" smtClean="0">
                <a:hlinkClick r:id="rId3" tooltip="Entropy (information theory)"/>
              </a:rPr>
              <a:t>entropy</a:t>
            </a:r>
            <a:r>
              <a:rPr lang="en-US" sz="2400" dirty="0" smtClean="0"/>
              <a:t>.</a:t>
            </a:r>
          </a:p>
          <a:p>
            <a:pPr algn="l"/>
            <a:r>
              <a:rPr lang="en-US" sz="2400" dirty="0" smtClean="0"/>
              <a:t>Another way of stating this: Take precisely stated prior data or testable information about a probability distribution function. Consider the set of all trial probability distributions that would encode the prior data. Of those, one with maximal </a:t>
            </a:r>
            <a:r>
              <a:rPr lang="en-US" sz="2400" dirty="0" smtClean="0">
                <a:hlinkClick r:id="rId4" tooltip="Information entropy"/>
              </a:rPr>
              <a:t>information entropy</a:t>
            </a:r>
            <a:r>
              <a:rPr lang="en-US" sz="2400" dirty="0" smtClean="0"/>
              <a:t> is the proper distribution, according to this principle.</a:t>
            </a:r>
          </a:p>
          <a:p>
            <a:endParaRPr lang="it-IT" dirty="0"/>
          </a:p>
        </p:txBody>
      </p:sp>
    </p:spTree>
  </p:cSld>
  <p:clrMapOvr>
    <a:masterClrMapping/>
  </p:clrMapOvr>
  <p:timing>
    <p:tnLst>
      <p:par>
        <p:cTn id="1" dur="indefinite" restart="never" nodeType="tmRoot"/>
      </p:par>
    </p:tn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egnaposto piè di pagina 1"/>
          <p:cNvSpPr>
            <a:spLocks noGrp="1"/>
          </p:cNvSpPr>
          <p:nvPr>
            <p:ph type="ftr" sz="quarter" idx="11"/>
          </p:nvPr>
        </p:nvSpPr>
        <p:spPr>
          <a:xfrm>
            <a:off x="2667000" y="6356350"/>
            <a:ext cx="4048140" cy="365125"/>
          </a:xfrm>
        </p:spPr>
        <p:txBody>
          <a:bodyPr/>
          <a:lstStyle/>
          <a:p>
            <a:r>
              <a:rPr lang="it-IT" dirty="0" smtClean="0"/>
              <a:t>T. Ruggeri - Conferenza Frontiere -   Bologna  13/05/2015</a:t>
            </a:r>
            <a:endParaRPr lang="en-GB" dirty="0"/>
          </a:p>
        </p:txBody>
      </p:sp>
      <p:sp>
        <p:nvSpPr>
          <p:cNvPr id="3" name="Segnaposto numero diapositiva 2"/>
          <p:cNvSpPr>
            <a:spLocks noGrp="1"/>
          </p:cNvSpPr>
          <p:nvPr>
            <p:ph type="sldNum" sz="quarter" idx="12"/>
          </p:nvPr>
        </p:nvSpPr>
        <p:spPr/>
        <p:txBody>
          <a:bodyPr/>
          <a:lstStyle/>
          <a:p>
            <a:fld id="{D04D8BA4-6E87-41D6-8802-4C94920DA61E}" type="slidenum">
              <a:rPr lang="en-GB" smtClean="0"/>
              <a:pPr/>
              <a:t>9</a:t>
            </a:fld>
            <a:endParaRPr lang="en-GB"/>
          </a:p>
        </p:txBody>
      </p:sp>
      <p:sp>
        <p:nvSpPr>
          <p:cNvPr id="4" name="CasellaDiTesto 3"/>
          <p:cNvSpPr txBox="1"/>
          <p:nvPr/>
        </p:nvSpPr>
        <p:spPr>
          <a:xfrm>
            <a:off x="428596" y="1142984"/>
            <a:ext cx="8501122" cy="2031325"/>
          </a:xfrm>
          <a:prstGeom prst="rect">
            <a:avLst/>
          </a:prstGeom>
          <a:noFill/>
        </p:spPr>
        <p:txBody>
          <a:bodyPr wrap="square" rtlCol="0">
            <a:spAutoFit/>
          </a:bodyPr>
          <a:lstStyle/>
          <a:p>
            <a:pPr algn="just"/>
            <a:r>
              <a:rPr lang="en-US" dirty="0" smtClean="0"/>
              <a:t>Originally motivated by the similarity of ET and moment equations derived from the Boltzmann equation on one hand, and by the observation made by </a:t>
            </a:r>
            <a:r>
              <a:rPr lang="en-US" dirty="0" err="1" smtClean="0"/>
              <a:t>Kogan</a:t>
            </a:r>
            <a:r>
              <a:rPr lang="en-US" dirty="0" smtClean="0"/>
              <a:t> according to which the Grad's distribution function maximizes the entropy on the other hand, MEP was first proposed by Dreyer  then generalized by Mueller and Ruggeri to the case of any number of moments. The complete equivalence between entropy principle and MEP was finally proved by </a:t>
            </a:r>
            <a:r>
              <a:rPr lang="en-US" dirty="0" err="1" smtClean="0"/>
              <a:t>Boillat</a:t>
            </a:r>
            <a:r>
              <a:rPr lang="en-US" dirty="0" smtClean="0"/>
              <a:t> and Ruggeri and later MEP has been formulated also in a quantum context (</a:t>
            </a:r>
            <a:r>
              <a:rPr lang="en-US" dirty="0" err="1" smtClean="0"/>
              <a:t>Degond</a:t>
            </a:r>
            <a:r>
              <a:rPr lang="en-US" dirty="0" smtClean="0"/>
              <a:t>). </a:t>
            </a:r>
            <a:endParaRPr lang="it-IT" dirty="0"/>
          </a:p>
        </p:txBody>
      </p:sp>
      <p:pic>
        <p:nvPicPr>
          <p:cNvPr id="8" name="Immagine 7" descr="addin_tmp.png"/>
          <p:cNvPicPr>
            <a:picLocks noChangeAspect="1"/>
          </p:cNvPicPr>
          <p:nvPr>
            <p:custDataLst>
              <p:tags r:id="rId1"/>
            </p:custDataLst>
          </p:nvPr>
        </p:nvPicPr>
        <p:blipFill>
          <a:blip r:embed="rId3" cstate="print"/>
          <a:stretch>
            <a:fillRect/>
          </a:stretch>
        </p:blipFill>
        <p:spPr>
          <a:xfrm>
            <a:off x="500034" y="3786190"/>
            <a:ext cx="8143932" cy="1470944"/>
          </a:xfrm>
          <a:prstGeom prst="rect">
            <a:avLst/>
          </a:prstGeom>
        </p:spPr>
      </p:pic>
      <p:sp>
        <p:nvSpPr>
          <p:cNvPr id="9" name="CasellaDiTesto 8"/>
          <p:cNvSpPr txBox="1"/>
          <p:nvPr/>
        </p:nvSpPr>
        <p:spPr>
          <a:xfrm>
            <a:off x="428596" y="642918"/>
            <a:ext cx="7715304" cy="369332"/>
          </a:xfrm>
          <a:prstGeom prst="rect">
            <a:avLst/>
          </a:prstGeom>
          <a:noFill/>
        </p:spPr>
        <p:txBody>
          <a:bodyPr wrap="square" rtlCol="0">
            <a:spAutoFit/>
          </a:bodyPr>
          <a:lstStyle/>
          <a:p>
            <a:r>
              <a:rPr lang="it-IT" b="1" dirty="0" smtClean="0">
                <a:solidFill>
                  <a:schemeClr val="bg2">
                    <a:lumMod val="50000"/>
                  </a:schemeClr>
                </a:solidFill>
              </a:rPr>
              <a:t>Principio di massima Entropia in Termodinamica Estesa</a:t>
            </a:r>
            <a:endParaRPr lang="it-IT" b="1" dirty="0">
              <a:solidFill>
                <a:schemeClr val="bg2">
                  <a:lumMod val="50000"/>
                </a:schemeClr>
              </a:solidFill>
            </a:endParaRPr>
          </a:p>
        </p:txBody>
      </p:sp>
    </p:spTree>
  </p:cSld>
  <p:clrMapOvr>
    <a:masterClrMapping/>
  </p:clrMapOvr>
  <p:timing>
    <p:tnLst>
      <p:par>
        <p:cTn id="1" dur="indefinite" restart="never" nodeType="tmRoot"/>
      </p:par>
    </p:tn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olo 1"/>
          <p:cNvSpPr>
            <a:spLocks noGrp="1"/>
          </p:cNvSpPr>
          <p:nvPr>
            <p:ph type="title"/>
          </p:nvPr>
        </p:nvSpPr>
        <p:spPr/>
        <p:txBody>
          <a:bodyPr>
            <a:noAutofit/>
          </a:bodyPr>
          <a:lstStyle/>
          <a:p>
            <a:r>
              <a:rPr lang="it-IT" sz="4000" dirty="0" smtClean="0"/>
              <a:t>Successi della Termodinamica Estesa: Aspetti Matematici</a:t>
            </a:r>
            <a:endParaRPr lang="it-IT" sz="4000" dirty="0"/>
          </a:p>
        </p:txBody>
      </p:sp>
      <p:sp>
        <p:nvSpPr>
          <p:cNvPr id="3" name="Segnaposto contenuto 2"/>
          <p:cNvSpPr>
            <a:spLocks noGrp="1"/>
          </p:cNvSpPr>
          <p:nvPr>
            <p:ph idx="1"/>
          </p:nvPr>
        </p:nvSpPr>
        <p:spPr>
          <a:xfrm>
            <a:off x="428596" y="2786058"/>
            <a:ext cx="8229600" cy="4389120"/>
          </a:xfrm>
        </p:spPr>
        <p:txBody>
          <a:bodyPr>
            <a:normAutofit/>
          </a:bodyPr>
          <a:lstStyle/>
          <a:p>
            <a:pPr>
              <a:buNone/>
            </a:pPr>
            <a:r>
              <a:rPr lang="it-IT" dirty="0" smtClean="0"/>
              <a:t>Sebbene i sistemi differenziali della ET (sia in ambito classico che relativistico) sono estremamente complessi rientrano in una problematica largamente studiata ovvero quelli dei sistemi di Leggi di Conservazione (o meglio di bilancio) iperboliche con entropia convessa. Per questi sistemi si riesce a provare che:</a:t>
            </a:r>
            <a:endParaRPr lang="it-IT" dirty="0"/>
          </a:p>
        </p:txBody>
      </p:sp>
      <p:sp>
        <p:nvSpPr>
          <p:cNvPr id="4" name="Segnaposto piè di pagina 3"/>
          <p:cNvSpPr>
            <a:spLocks noGrp="1"/>
          </p:cNvSpPr>
          <p:nvPr>
            <p:ph type="ftr" sz="quarter" idx="11"/>
          </p:nvPr>
        </p:nvSpPr>
        <p:spPr>
          <a:xfrm>
            <a:off x="2667000" y="6356350"/>
            <a:ext cx="4191016" cy="365125"/>
          </a:xfrm>
        </p:spPr>
        <p:txBody>
          <a:bodyPr/>
          <a:lstStyle/>
          <a:p>
            <a:r>
              <a:rPr lang="it-IT" dirty="0" smtClean="0"/>
              <a:t>T. Ruggeri - Conferenza Frontiere -   Bologna  13/05/2015</a:t>
            </a:r>
            <a:endParaRPr lang="en-GB" dirty="0"/>
          </a:p>
        </p:txBody>
      </p:sp>
      <p:sp>
        <p:nvSpPr>
          <p:cNvPr id="5" name="Segnaposto numero diapositiva 4"/>
          <p:cNvSpPr>
            <a:spLocks noGrp="1"/>
          </p:cNvSpPr>
          <p:nvPr>
            <p:ph type="sldNum" sz="quarter" idx="12"/>
          </p:nvPr>
        </p:nvSpPr>
        <p:spPr/>
        <p:txBody>
          <a:bodyPr/>
          <a:lstStyle/>
          <a:p>
            <a:fld id="{20213FC9-5CB2-4111-97E7-8311075E5EDD}" type="slidenum">
              <a:rPr lang="en-GB" smtClean="0"/>
              <a:pPr/>
              <a:t>10</a:t>
            </a:fld>
            <a:endParaRPr lang="en-GB"/>
          </a:p>
        </p:txBody>
      </p:sp>
    </p:spTree>
    <p:extLst>
      <p:ext uri="{BB962C8B-B14F-4D97-AF65-F5344CB8AC3E}">
        <p14:creationId xmlns:p14="http://schemas.microsoft.com/office/powerpoint/2010/main" val="3158340025"/>
      </p:ext>
    </p:extLst>
  </p:cSld>
  <p:clrMapOvr>
    <a:masterClrMapping/>
  </p:clrMapOvr>
  <p:timing>
    <p:tnLst>
      <p:par>
        <p:cTn id="1" dur="indefinite" restart="never" nodeType="tmRoot"/>
      </p:par>
    </p:tn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egnaposto piè di pagina 1"/>
          <p:cNvSpPr>
            <a:spLocks noGrp="1"/>
          </p:cNvSpPr>
          <p:nvPr>
            <p:ph type="ftr" sz="quarter" idx="11"/>
          </p:nvPr>
        </p:nvSpPr>
        <p:spPr>
          <a:xfrm>
            <a:off x="2667000" y="6356350"/>
            <a:ext cx="3976702" cy="365125"/>
          </a:xfrm>
        </p:spPr>
        <p:txBody>
          <a:bodyPr/>
          <a:lstStyle/>
          <a:p>
            <a:r>
              <a:rPr lang="it-IT" dirty="0" smtClean="0"/>
              <a:t>T. Ruggeri - Conferenza Frontiere -   Bologna  13/05/2015</a:t>
            </a:r>
            <a:endParaRPr lang="en-GB" dirty="0"/>
          </a:p>
        </p:txBody>
      </p:sp>
      <p:sp>
        <p:nvSpPr>
          <p:cNvPr id="3" name="Segnaposto numero diapositiva 2"/>
          <p:cNvSpPr>
            <a:spLocks noGrp="1"/>
          </p:cNvSpPr>
          <p:nvPr>
            <p:ph type="sldNum" sz="quarter" idx="12"/>
          </p:nvPr>
        </p:nvSpPr>
        <p:spPr/>
        <p:txBody>
          <a:bodyPr/>
          <a:lstStyle/>
          <a:p>
            <a:fld id="{D04D8BA4-6E87-41D6-8802-4C94920DA61E}" type="slidenum">
              <a:rPr lang="en-GB" smtClean="0"/>
              <a:pPr/>
              <a:t>11</a:t>
            </a:fld>
            <a:endParaRPr lang="en-GB"/>
          </a:p>
        </p:txBody>
      </p:sp>
      <p:sp>
        <p:nvSpPr>
          <p:cNvPr id="5" name="Rettangolo 4"/>
          <p:cNvSpPr/>
          <p:nvPr/>
        </p:nvSpPr>
        <p:spPr>
          <a:xfrm>
            <a:off x="928662" y="428604"/>
            <a:ext cx="7286676" cy="3724096"/>
          </a:xfrm>
          <a:prstGeom prst="rect">
            <a:avLst/>
          </a:prstGeom>
        </p:spPr>
        <p:txBody>
          <a:bodyPr wrap="square">
            <a:spAutoFit/>
          </a:bodyPr>
          <a:lstStyle/>
          <a:p>
            <a:pPr>
              <a:buNone/>
            </a:pPr>
            <a:endParaRPr lang="it-IT" dirty="0" smtClean="0"/>
          </a:p>
          <a:p>
            <a:pPr marL="514350" indent="-514350" algn="l">
              <a:buFont typeface="Arial" pitchFamily="34" charset="0"/>
              <a:buChar char="•"/>
            </a:pPr>
            <a:r>
              <a:rPr lang="it-IT" sz="2000" dirty="0" smtClean="0"/>
              <a:t>Esiste un campo privilegiato per cui il sistema diventa simmetrico iperbolico (</a:t>
            </a:r>
            <a:r>
              <a:rPr lang="it-IT" sz="2000" dirty="0" err="1" smtClean="0"/>
              <a:t>Godunov</a:t>
            </a:r>
            <a:r>
              <a:rPr lang="it-IT" sz="2000" dirty="0" smtClean="0"/>
              <a:t>, </a:t>
            </a:r>
            <a:r>
              <a:rPr lang="it-IT" sz="2000" dirty="0" err="1" smtClean="0"/>
              <a:t>Friedrichs</a:t>
            </a:r>
            <a:r>
              <a:rPr lang="it-IT" sz="2000" dirty="0" smtClean="0"/>
              <a:t> </a:t>
            </a:r>
            <a:r>
              <a:rPr lang="it-IT" sz="2000" dirty="0" err="1" smtClean="0"/>
              <a:t>-Lax</a:t>
            </a:r>
            <a:r>
              <a:rPr lang="it-IT" sz="2000" dirty="0" smtClean="0"/>
              <a:t>, </a:t>
            </a:r>
            <a:r>
              <a:rPr lang="it-IT" sz="2000" dirty="0" err="1" smtClean="0"/>
              <a:t>Boillat</a:t>
            </a:r>
            <a:r>
              <a:rPr lang="it-IT" sz="2000" dirty="0" smtClean="0"/>
              <a:t>, </a:t>
            </a:r>
            <a:r>
              <a:rPr lang="it-IT" sz="2000" dirty="0" err="1" smtClean="0"/>
              <a:t>Ruggeri-Strumia</a:t>
            </a:r>
            <a:r>
              <a:rPr lang="it-IT" sz="2000" dirty="0" smtClean="0"/>
              <a:t>)</a:t>
            </a:r>
          </a:p>
          <a:p>
            <a:pPr marL="514350" indent="-514350" algn="l">
              <a:buFont typeface="Arial" pitchFamily="34" charset="0"/>
              <a:buChar char="•"/>
            </a:pPr>
            <a:endParaRPr lang="it-IT" sz="2000" dirty="0" smtClean="0"/>
          </a:p>
          <a:p>
            <a:pPr marL="514350" indent="-514350" algn="l">
              <a:buFont typeface="Arial" pitchFamily="34" charset="0"/>
              <a:buChar char="•"/>
            </a:pPr>
            <a:r>
              <a:rPr lang="it-IT" sz="2000" dirty="0" smtClean="0"/>
              <a:t>Vi sono teorie a nido a crescere del numero dei momenti. La massima velocità caratteristica è limitata è soddisfa la diseguaglianza:</a:t>
            </a:r>
          </a:p>
          <a:p>
            <a:pPr marL="514350" indent="-514350" algn="l">
              <a:buFont typeface="Arial" pitchFamily="34" charset="0"/>
              <a:buChar char="•"/>
            </a:pPr>
            <a:endParaRPr lang="it-IT" sz="2000" dirty="0" smtClean="0"/>
          </a:p>
          <a:p>
            <a:pPr marL="514350" indent="-514350" algn="l">
              <a:buFont typeface="Arial" pitchFamily="34" charset="0"/>
              <a:buChar char="•"/>
            </a:pPr>
            <a:endParaRPr lang="it-IT" sz="2000" dirty="0" smtClean="0"/>
          </a:p>
          <a:p>
            <a:pPr marL="514350" indent="-514350" algn="l"/>
            <a:endParaRPr lang="it-IT" sz="2000" dirty="0" smtClean="0"/>
          </a:p>
          <a:p>
            <a:pPr marL="514350" indent="-514350">
              <a:buAutoNum type="arabicParenR"/>
            </a:pPr>
            <a:endParaRPr lang="it-IT" dirty="0" smtClean="0"/>
          </a:p>
        </p:txBody>
      </p:sp>
      <p:pic>
        <p:nvPicPr>
          <p:cNvPr id="7" name="Immagine 6" descr="addin_tmp.png"/>
          <p:cNvPicPr>
            <a:picLocks noChangeAspect="1"/>
          </p:cNvPicPr>
          <p:nvPr>
            <p:custDataLst>
              <p:tags r:id="rId1"/>
            </p:custDataLst>
          </p:nvPr>
        </p:nvPicPr>
        <p:blipFill>
          <a:blip r:embed="rId3" cstate="print"/>
          <a:stretch>
            <a:fillRect/>
          </a:stretch>
        </p:blipFill>
        <p:spPr>
          <a:xfrm>
            <a:off x="571472" y="3429000"/>
            <a:ext cx="4929223" cy="1208328"/>
          </a:xfrm>
          <a:prstGeom prst="rect">
            <a:avLst/>
          </a:prstGeom>
        </p:spPr>
      </p:pic>
      <p:pic>
        <p:nvPicPr>
          <p:cNvPr id="8" name="Immagine 7" descr="moments2.jpg"/>
          <p:cNvPicPr>
            <a:picLocks noChangeAspect="1"/>
          </p:cNvPicPr>
          <p:nvPr/>
        </p:nvPicPr>
        <p:blipFill>
          <a:blip r:embed="rId4" cstate="print"/>
          <a:stretch>
            <a:fillRect/>
          </a:stretch>
        </p:blipFill>
        <p:spPr>
          <a:xfrm>
            <a:off x="5643570" y="2747458"/>
            <a:ext cx="2925937" cy="3123556"/>
          </a:xfrm>
          <a:prstGeom prst="rect">
            <a:avLst/>
          </a:prstGeom>
        </p:spPr>
      </p:pic>
    </p:spTree>
  </p:cSld>
  <p:clrMapOvr>
    <a:masterClrMapping/>
  </p:clrMapOvr>
  <p:timing>
    <p:tnLst>
      <p:par>
        <p:cTn id="1" dur="indefinite" restart="never" nodeType="tmRoot"/>
      </p:par>
    </p:tnLst>
  </p:timing>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egnaposto piè di pagina 1"/>
          <p:cNvSpPr>
            <a:spLocks noGrp="1"/>
          </p:cNvSpPr>
          <p:nvPr>
            <p:ph type="ftr" sz="quarter" idx="11"/>
          </p:nvPr>
        </p:nvSpPr>
        <p:spPr>
          <a:xfrm>
            <a:off x="2667000" y="6356350"/>
            <a:ext cx="4119578" cy="365125"/>
          </a:xfrm>
        </p:spPr>
        <p:txBody>
          <a:bodyPr/>
          <a:lstStyle/>
          <a:p>
            <a:r>
              <a:rPr lang="it-IT" dirty="0" smtClean="0"/>
              <a:t>T. Ruggeri - Conferenza Frontiere -   Bologna  13/05/2015</a:t>
            </a:r>
            <a:endParaRPr lang="en-GB" dirty="0"/>
          </a:p>
        </p:txBody>
      </p:sp>
      <p:sp>
        <p:nvSpPr>
          <p:cNvPr id="3" name="Segnaposto numero diapositiva 2"/>
          <p:cNvSpPr>
            <a:spLocks noGrp="1"/>
          </p:cNvSpPr>
          <p:nvPr>
            <p:ph type="sldNum" sz="quarter" idx="12"/>
          </p:nvPr>
        </p:nvSpPr>
        <p:spPr/>
        <p:txBody>
          <a:bodyPr/>
          <a:lstStyle/>
          <a:p>
            <a:fld id="{D04D8BA4-6E87-41D6-8802-4C94920DA61E}" type="slidenum">
              <a:rPr lang="en-GB" smtClean="0"/>
              <a:pPr/>
              <a:t>12</a:t>
            </a:fld>
            <a:endParaRPr lang="en-GB"/>
          </a:p>
        </p:txBody>
      </p:sp>
      <p:sp>
        <p:nvSpPr>
          <p:cNvPr id="4" name="Rettangolo 3"/>
          <p:cNvSpPr/>
          <p:nvPr/>
        </p:nvSpPr>
        <p:spPr>
          <a:xfrm>
            <a:off x="714348" y="928670"/>
            <a:ext cx="7786742" cy="4401205"/>
          </a:xfrm>
          <a:prstGeom prst="rect">
            <a:avLst/>
          </a:prstGeom>
        </p:spPr>
        <p:txBody>
          <a:bodyPr wrap="square">
            <a:spAutoFit/>
          </a:bodyPr>
          <a:lstStyle/>
          <a:p>
            <a:pPr marL="514350" indent="-514350" algn="l">
              <a:buFont typeface="Arial" pitchFamily="34" charset="0"/>
              <a:buChar char="•"/>
            </a:pPr>
            <a:r>
              <a:rPr lang="it-IT" sz="2800" dirty="0" smtClean="0"/>
              <a:t>Il problema di </a:t>
            </a:r>
            <a:r>
              <a:rPr lang="it-IT" sz="2800" dirty="0" err="1" smtClean="0"/>
              <a:t>Cauchy</a:t>
            </a:r>
            <a:r>
              <a:rPr lang="it-IT" sz="2800" dirty="0" smtClean="0"/>
              <a:t> è ben posto localmente nel tempo (</a:t>
            </a:r>
            <a:r>
              <a:rPr lang="it-IT" sz="2800" dirty="0" err="1" smtClean="0"/>
              <a:t>Marsden</a:t>
            </a:r>
            <a:r>
              <a:rPr lang="it-IT" sz="2800" dirty="0" smtClean="0"/>
              <a:t>, </a:t>
            </a:r>
            <a:r>
              <a:rPr lang="it-IT" sz="2800" dirty="0" err="1" smtClean="0"/>
              <a:t>Friedrichs</a:t>
            </a:r>
            <a:r>
              <a:rPr lang="it-IT" sz="2800" dirty="0" smtClean="0"/>
              <a:t> </a:t>
            </a:r>
            <a:r>
              <a:rPr lang="it-IT" sz="2800" dirty="0" err="1" smtClean="0"/>
              <a:t>-Lax</a:t>
            </a:r>
            <a:r>
              <a:rPr lang="it-IT" sz="2800" dirty="0" smtClean="0"/>
              <a:t>)</a:t>
            </a:r>
          </a:p>
          <a:p>
            <a:pPr marL="514350" indent="-514350" algn="l">
              <a:buFont typeface="Arial" pitchFamily="34" charset="0"/>
              <a:buChar char="•"/>
            </a:pPr>
            <a:endParaRPr lang="it-IT" sz="2800" dirty="0" smtClean="0"/>
          </a:p>
          <a:p>
            <a:pPr marL="514350" indent="-514350" algn="l">
              <a:buFont typeface="Arial" pitchFamily="34" charset="0"/>
              <a:buChar char="•"/>
            </a:pPr>
            <a:r>
              <a:rPr lang="it-IT" sz="2800" dirty="0" smtClean="0"/>
              <a:t>Esistono soluzioni regolari globali (per tutti i tempi)  per dati iniziali piccoli (</a:t>
            </a:r>
            <a:r>
              <a:rPr lang="it-IT" sz="2800" dirty="0" err="1" smtClean="0"/>
              <a:t>Hanouzet</a:t>
            </a:r>
            <a:r>
              <a:rPr lang="it-IT" sz="2800" dirty="0" smtClean="0"/>
              <a:t> and </a:t>
            </a:r>
            <a:r>
              <a:rPr lang="it-IT" sz="2800" dirty="0" err="1" smtClean="0"/>
              <a:t>Natalini</a:t>
            </a:r>
            <a:r>
              <a:rPr lang="it-IT" sz="2800" dirty="0" smtClean="0"/>
              <a:t>, </a:t>
            </a:r>
            <a:r>
              <a:rPr lang="it-IT" sz="2800" dirty="0" err="1" smtClean="0"/>
              <a:t>Wen-An</a:t>
            </a:r>
            <a:r>
              <a:rPr lang="it-IT" sz="2800" dirty="0" smtClean="0"/>
              <a:t> </a:t>
            </a:r>
            <a:r>
              <a:rPr lang="it-IT" sz="2800" dirty="0" err="1" smtClean="0"/>
              <a:t>Yong</a:t>
            </a:r>
            <a:r>
              <a:rPr lang="it-IT" sz="2800" dirty="0" smtClean="0"/>
              <a:t>, </a:t>
            </a:r>
          </a:p>
          <a:p>
            <a:pPr marL="514350" indent="-514350" algn="l"/>
            <a:endParaRPr lang="it-IT" sz="2800" dirty="0" smtClean="0"/>
          </a:p>
          <a:p>
            <a:pPr marL="514350" indent="-514350" algn="l">
              <a:buFont typeface="Arial" pitchFamily="34" charset="0"/>
              <a:buChar char="•"/>
            </a:pPr>
            <a:r>
              <a:rPr lang="it-IT" sz="2800" dirty="0" smtClean="0"/>
              <a:t> Gli stati di equilibrio sono stabili (Ruggeri - Serre)</a:t>
            </a:r>
          </a:p>
        </p:txBody>
      </p:sp>
    </p:spTree>
  </p:cSld>
  <p:clrMapOvr>
    <a:masterClrMapping/>
  </p:clrMapOvr>
  <p:timing>
    <p:tnLst>
      <p:par>
        <p:cTn id="1" dur="indefinite" restart="never" nodeType="tmRoot"/>
      </p:par>
    </p:tnLst>
  </p:timing>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olo 1"/>
          <p:cNvSpPr>
            <a:spLocks noGrp="1"/>
          </p:cNvSpPr>
          <p:nvPr>
            <p:ph type="title"/>
          </p:nvPr>
        </p:nvSpPr>
        <p:spPr/>
        <p:txBody>
          <a:bodyPr>
            <a:normAutofit/>
          </a:bodyPr>
          <a:lstStyle/>
          <a:p>
            <a:r>
              <a:rPr lang="it-IT" sz="2800" dirty="0" smtClean="0"/>
              <a:t>Successi della Termodinamica Estesa: Confronto con i dati sperimentali: onde sonore al alta frequenza</a:t>
            </a:r>
            <a:endParaRPr lang="it-IT" sz="2800" dirty="0"/>
          </a:p>
        </p:txBody>
      </p:sp>
      <p:sp>
        <p:nvSpPr>
          <p:cNvPr id="4" name="Segnaposto piè di pagina 3"/>
          <p:cNvSpPr>
            <a:spLocks noGrp="1"/>
          </p:cNvSpPr>
          <p:nvPr>
            <p:ph type="ftr" sz="quarter" idx="11"/>
          </p:nvPr>
        </p:nvSpPr>
        <p:spPr>
          <a:xfrm>
            <a:off x="2667000" y="6356350"/>
            <a:ext cx="4691082" cy="365125"/>
          </a:xfrm>
        </p:spPr>
        <p:txBody>
          <a:bodyPr/>
          <a:lstStyle/>
          <a:p>
            <a:r>
              <a:rPr lang="it-IT" dirty="0" smtClean="0"/>
              <a:t>T. Ruggeri - Conferenza Frontiere -   Bologna  13/05/2015</a:t>
            </a:r>
            <a:endParaRPr lang="en-GB" dirty="0"/>
          </a:p>
        </p:txBody>
      </p:sp>
      <p:sp>
        <p:nvSpPr>
          <p:cNvPr id="5" name="Segnaposto numero diapositiva 4"/>
          <p:cNvSpPr>
            <a:spLocks noGrp="1"/>
          </p:cNvSpPr>
          <p:nvPr>
            <p:ph type="sldNum" sz="quarter" idx="12"/>
          </p:nvPr>
        </p:nvSpPr>
        <p:spPr/>
        <p:txBody>
          <a:bodyPr/>
          <a:lstStyle/>
          <a:p>
            <a:fld id="{20213FC9-5CB2-4111-97E7-8311075E5EDD}" type="slidenum">
              <a:rPr lang="en-GB" smtClean="0"/>
              <a:pPr/>
              <a:t>13</a:t>
            </a:fld>
            <a:endParaRPr lang="en-GB"/>
          </a:p>
        </p:txBody>
      </p:sp>
      <p:pic>
        <p:nvPicPr>
          <p:cNvPr id="6" name="Picture 2"/>
          <p:cNvPicPr>
            <a:picLocks noGrp="1" noChangeAspect="1" noChangeArrowheads="1"/>
          </p:cNvPicPr>
          <p:nvPr>
            <p:ph idx="1"/>
          </p:nvPr>
        </p:nvPicPr>
        <p:blipFill>
          <a:blip r:embed="rId2" cstate="print">
            <a:extLst>
              <a:ext uri="{28A0092B-C50C-407E-A947-70E740481C1C}">
                <a14:useLocalDpi xmlns:a14="http://schemas.microsoft.com/office/drawing/2010/main" val="0"/>
              </a:ext>
            </a:extLst>
          </a:blip>
          <a:srcRect/>
          <a:stretch>
            <a:fillRect/>
          </a:stretch>
        </p:blipFill>
        <p:spPr bwMode="auto">
          <a:xfrm>
            <a:off x="1134298" y="1935163"/>
            <a:ext cx="6875403" cy="4389437"/>
          </a:xfrm>
          <a:prstGeom prst="rect">
            <a:avLst/>
          </a:prstGeom>
          <a:noFill/>
          <a:ln>
            <a:noFill/>
          </a:ln>
          <a:effectLst/>
          <a:extLst>
            <a:ext uri="{909E8E84-426E-40dd-AFC4-6F175D3DCCD1}">
              <a14:hiddenFill xmlns="" xmlns:a14="http://schemas.microsoft.com/office/drawing/2010/main">
                <a:solidFill>
                  <a:schemeClr val="accent1"/>
                </a:solidFill>
              </a14:hiddenFill>
            </a:ext>
            <a:ext uri="{91240B29-F687-4f45-9708-019B960494DF}">
              <a14:hiddenLine xmlns="" xmlns:a14="http://schemas.microsoft.com/office/drawing/2010/main" w="9525">
                <a:solidFill>
                  <a:schemeClr val="tx1"/>
                </a:solidFill>
                <a:miter lim="800000"/>
                <a:headEnd/>
                <a:tailEnd/>
              </a14:hiddenLine>
            </a:ext>
            <a:ext uri="{AF507438-7753-43e0-B8FC-AC1667EBCBE1}">
              <a14:hiddenEffects xmlns="" xmlns:a14="http://schemas.microsoft.com/office/drawing/2010/main">
                <a:effectLst>
                  <a:outerShdw dist="35921" dir="2700000" algn="ctr" rotWithShape="0">
                    <a:schemeClr val="bg2"/>
                  </a:outerShdw>
                </a:effectLst>
              </a14:hiddenEffects>
            </a:ext>
          </a:extLst>
        </p:spPr>
      </p:pic>
    </p:spTree>
    <p:extLst>
      <p:ext uri="{BB962C8B-B14F-4D97-AF65-F5344CB8AC3E}">
        <p14:creationId xmlns:p14="http://schemas.microsoft.com/office/powerpoint/2010/main" val="1743465359"/>
      </p:ext>
    </p:extLst>
  </p:cSld>
  <p:clrMapOvr>
    <a:masterClrMapping/>
  </p:clrMapOvr>
  <p:timing>
    <p:tnLst>
      <p:par>
        <p:cTn id="1" dur="indefinite" restart="never" nodeType="tmRoot"/>
      </p:par>
    </p:tnLst>
  </p:timing>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egnaposto piè di pagina 1"/>
          <p:cNvSpPr>
            <a:spLocks noGrp="1"/>
          </p:cNvSpPr>
          <p:nvPr>
            <p:ph type="ftr" sz="quarter" idx="11"/>
          </p:nvPr>
        </p:nvSpPr>
        <p:spPr>
          <a:xfrm>
            <a:off x="1763688" y="6381328"/>
            <a:ext cx="4464496" cy="365125"/>
          </a:xfrm>
        </p:spPr>
        <p:txBody>
          <a:bodyPr/>
          <a:lstStyle/>
          <a:p>
            <a:r>
              <a:rPr lang="it-IT" smtClean="0"/>
              <a:t>T. Ruggeri - Conferenza Frontiere -   Bologna  13/05/2015</a:t>
            </a:r>
            <a:endParaRPr lang="en-GB" dirty="0"/>
          </a:p>
        </p:txBody>
      </p:sp>
      <p:sp>
        <p:nvSpPr>
          <p:cNvPr id="3" name="Segnaposto numero diapositiva 2"/>
          <p:cNvSpPr>
            <a:spLocks noGrp="1"/>
          </p:cNvSpPr>
          <p:nvPr>
            <p:ph type="sldNum" sz="quarter" idx="12"/>
          </p:nvPr>
        </p:nvSpPr>
        <p:spPr/>
        <p:txBody>
          <a:bodyPr/>
          <a:lstStyle/>
          <a:p>
            <a:fld id="{D04D8BA4-6E87-41D6-8802-4C94920DA61E}" type="slidenum">
              <a:rPr lang="en-GB" smtClean="0"/>
              <a:pPr/>
              <a:t>14</a:t>
            </a:fld>
            <a:endParaRPr lang="en-GB"/>
          </a:p>
        </p:txBody>
      </p:sp>
      <p:pic>
        <p:nvPicPr>
          <p:cNvPr id="8194" name="Picture 2"/>
          <p:cNvPicPr>
            <a:picLocks noChangeAspect="1" noChangeArrowheads="1"/>
          </p:cNvPicPr>
          <p:nvPr/>
        </p:nvPicPr>
        <p:blipFill>
          <a:blip r:embed="rId2" cstate="print">
            <a:extLst>
              <a:ext uri="{28A0092B-C50C-407E-A947-70E740481C1C}">
                <a14:useLocalDpi xmlns:a14="http://schemas.microsoft.com/office/drawing/2010/main" val="0"/>
              </a:ext>
            </a:extLst>
          </a:blip>
          <a:srcRect/>
          <a:stretch>
            <a:fillRect/>
          </a:stretch>
        </p:blipFill>
        <p:spPr bwMode="auto">
          <a:xfrm>
            <a:off x="755576" y="836712"/>
            <a:ext cx="7205735" cy="5401157"/>
          </a:xfrm>
          <a:prstGeom prst="rect">
            <a:avLst/>
          </a:prstGeom>
          <a:noFill/>
          <a:ln>
            <a:noFill/>
          </a:ln>
          <a:effectLst/>
          <a:extLst>
            <a:ext uri="{909E8E84-426E-40dd-AFC4-6F175D3DCCD1}">
              <a14:hiddenFill xmlns="" xmlns:a14="http://schemas.microsoft.com/office/drawing/2010/main">
                <a:solidFill>
                  <a:schemeClr val="accent1"/>
                </a:solidFill>
              </a14:hiddenFill>
            </a:ext>
            <a:ext uri="{91240B29-F687-4f45-9708-019B960494DF}">
              <a14:hiddenLine xmlns="" xmlns:a14="http://schemas.microsoft.com/office/drawing/2010/main" w="9525">
                <a:solidFill>
                  <a:schemeClr val="tx1"/>
                </a:solidFill>
                <a:miter lim="800000"/>
                <a:headEnd/>
                <a:tailEnd/>
              </a14:hiddenLine>
            </a:ext>
            <a:ext uri="{AF507438-7753-43e0-B8FC-AC1667EBCBE1}">
              <a14:hiddenEffects xmlns="" xmlns:a14="http://schemas.microsoft.com/office/drawing/2010/main">
                <a:effectLst>
                  <a:outerShdw dist="35921" dir="2700000" algn="ctr" rotWithShape="0">
                    <a:schemeClr val="bg2"/>
                  </a:outerShdw>
                </a:effectLst>
              </a14:hiddenEffects>
            </a:ext>
          </a:extLst>
        </p:spPr>
      </p:pic>
    </p:spTree>
    <p:extLst>
      <p:ext uri="{BB962C8B-B14F-4D97-AF65-F5344CB8AC3E}">
        <p14:creationId xmlns:p14="http://schemas.microsoft.com/office/powerpoint/2010/main" val="2960772238"/>
      </p:ext>
    </p:extLst>
  </p:cSld>
  <p:clrMapOvr>
    <a:masterClrMapping/>
  </p:clrMapOvr>
  <p:timing>
    <p:tnLst>
      <p:par>
        <p:cTn id="1" dur="indefinite" restart="never" nodeType="tmRoot"/>
      </p:par>
    </p:tnLst>
  </p:timing>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egnaposto piè di pagina 1"/>
          <p:cNvSpPr>
            <a:spLocks noGrp="1"/>
          </p:cNvSpPr>
          <p:nvPr>
            <p:ph type="ftr" sz="quarter" idx="11"/>
          </p:nvPr>
        </p:nvSpPr>
        <p:spPr>
          <a:xfrm>
            <a:off x="2667000" y="6356350"/>
            <a:ext cx="4137248" cy="365125"/>
          </a:xfrm>
        </p:spPr>
        <p:txBody>
          <a:bodyPr/>
          <a:lstStyle/>
          <a:p>
            <a:r>
              <a:rPr lang="it-IT" smtClean="0"/>
              <a:t>T. Ruggeri - Conferenza Frontiere -   Bologna  13/05/2015</a:t>
            </a:r>
            <a:endParaRPr lang="en-GB" dirty="0"/>
          </a:p>
        </p:txBody>
      </p:sp>
      <p:sp>
        <p:nvSpPr>
          <p:cNvPr id="3" name="Segnaposto numero diapositiva 2"/>
          <p:cNvSpPr>
            <a:spLocks noGrp="1"/>
          </p:cNvSpPr>
          <p:nvPr>
            <p:ph type="sldNum" sz="quarter" idx="12"/>
          </p:nvPr>
        </p:nvSpPr>
        <p:spPr/>
        <p:txBody>
          <a:bodyPr/>
          <a:lstStyle/>
          <a:p>
            <a:fld id="{D04D8BA4-6E87-41D6-8802-4C94920DA61E}" type="slidenum">
              <a:rPr lang="en-GB" smtClean="0"/>
              <a:pPr/>
              <a:t>15</a:t>
            </a:fld>
            <a:endParaRPr lang="en-GB"/>
          </a:p>
        </p:txBody>
      </p:sp>
      <p:pic>
        <p:nvPicPr>
          <p:cNvPr id="9218" name="Picture 2"/>
          <p:cNvPicPr>
            <a:picLocks noChangeAspect="1" noChangeArrowheads="1"/>
          </p:cNvPicPr>
          <p:nvPr/>
        </p:nvPicPr>
        <p:blipFill>
          <a:blip r:embed="rId2" cstate="print">
            <a:extLst>
              <a:ext uri="{28A0092B-C50C-407E-A947-70E740481C1C}">
                <a14:useLocalDpi xmlns:a14="http://schemas.microsoft.com/office/drawing/2010/main" val="0"/>
              </a:ext>
            </a:extLst>
          </a:blip>
          <a:srcRect/>
          <a:stretch>
            <a:fillRect/>
          </a:stretch>
        </p:blipFill>
        <p:spPr bwMode="auto">
          <a:xfrm>
            <a:off x="179512" y="913786"/>
            <a:ext cx="4338074" cy="2880320"/>
          </a:xfrm>
          <a:prstGeom prst="rect">
            <a:avLst/>
          </a:prstGeom>
          <a:noFill/>
          <a:ln>
            <a:noFill/>
          </a:ln>
          <a:effectLst/>
          <a:extLst>
            <a:ext uri="{909E8E84-426E-40dd-AFC4-6F175D3DCCD1}">
              <a14:hiddenFill xmlns="" xmlns:a14="http://schemas.microsoft.com/office/drawing/2010/main">
                <a:solidFill>
                  <a:schemeClr val="accent1"/>
                </a:solidFill>
              </a14:hiddenFill>
            </a:ext>
            <a:ext uri="{91240B29-F687-4f45-9708-019B960494DF}">
              <a14:hiddenLine xmlns="" xmlns:a14="http://schemas.microsoft.com/office/drawing/2010/main" w="9525">
                <a:solidFill>
                  <a:schemeClr val="tx1"/>
                </a:solidFill>
                <a:miter lim="800000"/>
                <a:headEnd/>
                <a:tailEnd/>
              </a14:hiddenLine>
            </a:ext>
            <a:ext uri="{AF507438-7753-43e0-B8FC-AC1667EBCBE1}">
              <a14:hiddenEffects xmlns="" xmlns:a14="http://schemas.microsoft.com/office/drawing/2010/main">
                <a:effectLst>
                  <a:outerShdw dist="35921" dir="2700000" algn="ctr" rotWithShape="0">
                    <a:schemeClr val="bg2"/>
                  </a:outerShdw>
                </a:effectLst>
              </a14:hiddenEffects>
            </a:ext>
          </a:extLst>
        </p:spPr>
      </p:pic>
      <p:pic>
        <p:nvPicPr>
          <p:cNvPr id="9219" name="Picture 3"/>
          <p:cNvPicPr>
            <a:picLocks noChangeAspect="1" noChangeArrowheads="1"/>
          </p:cNvPicPr>
          <p:nvPr/>
        </p:nvPicPr>
        <p:blipFill>
          <a:blip r:embed="rId3" cstate="print">
            <a:extLst>
              <a:ext uri="{28A0092B-C50C-407E-A947-70E740481C1C}">
                <a14:useLocalDpi xmlns:a14="http://schemas.microsoft.com/office/drawing/2010/main" val="0"/>
              </a:ext>
            </a:extLst>
          </a:blip>
          <a:srcRect/>
          <a:stretch>
            <a:fillRect/>
          </a:stretch>
        </p:blipFill>
        <p:spPr bwMode="auto">
          <a:xfrm>
            <a:off x="3995936" y="620688"/>
            <a:ext cx="4968552" cy="3466517"/>
          </a:xfrm>
          <a:prstGeom prst="rect">
            <a:avLst/>
          </a:prstGeom>
          <a:noFill/>
          <a:ln>
            <a:noFill/>
          </a:ln>
          <a:effectLst/>
          <a:extLst>
            <a:ext uri="{909E8E84-426E-40dd-AFC4-6F175D3DCCD1}">
              <a14:hiddenFill xmlns="" xmlns:a14="http://schemas.microsoft.com/office/drawing/2010/main">
                <a:solidFill>
                  <a:schemeClr val="accent1"/>
                </a:solidFill>
              </a14:hiddenFill>
            </a:ext>
            <a:ext uri="{91240B29-F687-4f45-9708-019B960494DF}">
              <a14:hiddenLine xmlns="" xmlns:a14="http://schemas.microsoft.com/office/drawing/2010/main" w="9525">
                <a:solidFill>
                  <a:schemeClr val="tx1"/>
                </a:solidFill>
                <a:miter lim="800000"/>
                <a:headEnd/>
                <a:tailEnd/>
              </a14:hiddenLine>
            </a:ext>
            <a:ext uri="{AF507438-7753-43e0-B8FC-AC1667EBCBE1}">
              <a14:hiddenEffects xmlns="" xmlns:a14="http://schemas.microsoft.com/office/drawing/2010/main">
                <a:effectLst>
                  <a:outerShdw dist="35921" dir="2700000" algn="ctr" rotWithShape="0">
                    <a:schemeClr val="bg2"/>
                  </a:outerShdw>
                </a:effectLst>
              </a14:hiddenEffects>
            </a:ext>
          </a:extLst>
        </p:spPr>
      </p:pic>
      <p:sp>
        <p:nvSpPr>
          <p:cNvPr id="4" name="CasellaDiTesto 3"/>
          <p:cNvSpPr txBox="1"/>
          <p:nvPr/>
        </p:nvSpPr>
        <p:spPr>
          <a:xfrm>
            <a:off x="647564" y="4149080"/>
            <a:ext cx="7668852" cy="923330"/>
          </a:xfrm>
          <a:prstGeom prst="rect">
            <a:avLst/>
          </a:prstGeom>
          <a:noFill/>
        </p:spPr>
        <p:txBody>
          <a:bodyPr wrap="square" rtlCol="0">
            <a:spAutoFit/>
          </a:bodyPr>
          <a:lstStyle/>
          <a:p>
            <a:pPr algn="l"/>
            <a:r>
              <a:rPr lang="it-IT" dirty="0" smtClean="0"/>
              <a:t>Molte applicazioni sono state fatte della ET sia per gas molto rarefatti (Numero di Knudsen &gt;1) ma anche in altri campi quali ad esempio nei modelli fluidodinamici dei semiconduttori.</a:t>
            </a:r>
            <a:endParaRPr lang="it-IT" dirty="0"/>
          </a:p>
        </p:txBody>
      </p:sp>
    </p:spTree>
    <p:extLst>
      <p:ext uri="{BB962C8B-B14F-4D97-AF65-F5344CB8AC3E}">
        <p14:creationId xmlns:p14="http://schemas.microsoft.com/office/powerpoint/2010/main" val="1962354732"/>
      </p:ext>
    </p:extLst>
  </p:cSld>
  <p:clrMapOvr>
    <a:masterClrMapping/>
  </p:clrMapOvr>
  <p:timing>
    <p:tnLst>
      <p:par>
        <p:cTn id="1" dur="indefinite" restart="never" nodeType="tmRoot"/>
      </p:par>
    </p:tnLst>
  </p:timing>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egnaposto piè di pagina 1"/>
          <p:cNvSpPr>
            <a:spLocks noGrp="1"/>
          </p:cNvSpPr>
          <p:nvPr>
            <p:ph type="ftr" sz="quarter" idx="11"/>
          </p:nvPr>
        </p:nvSpPr>
        <p:spPr>
          <a:xfrm>
            <a:off x="2667000" y="6356350"/>
            <a:ext cx="4119578" cy="365125"/>
          </a:xfrm>
        </p:spPr>
        <p:txBody>
          <a:bodyPr/>
          <a:lstStyle/>
          <a:p>
            <a:r>
              <a:rPr lang="it-IT" dirty="0" smtClean="0"/>
              <a:t>T. Ruggeri - Conferenza Frontiere -   Bologna  13/05/2015</a:t>
            </a:r>
            <a:endParaRPr lang="en-GB" dirty="0"/>
          </a:p>
        </p:txBody>
      </p:sp>
      <p:sp>
        <p:nvSpPr>
          <p:cNvPr id="3" name="Segnaposto numero diapositiva 2"/>
          <p:cNvSpPr>
            <a:spLocks noGrp="1"/>
          </p:cNvSpPr>
          <p:nvPr>
            <p:ph type="sldNum" sz="quarter" idx="12"/>
          </p:nvPr>
        </p:nvSpPr>
        <p:spPr/>
        <p:txBody>
          <a:bodyPr/>
          <a:lstStyle/>
          <a:p>
            <a:fld id="{D04D8BA4-6E87-41D6-8802-4C94920DA61E}" type="slidenum">
              <a:rPr lang="en-GB" smtClean="0"/>
              <a:pPr/>
              <a:t>16</a:t>
            </a:fld>
            <a:endParaRPr lang="en-GB"/>
          </a:p>
        </p:txBody>
      </p:sp>
      <p:pic>
        <p:nvPicPr>
          <p:cNvPr id="4" name="Immagine 3"/>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3779912" y="908720"/>
            <a:ext cx="3338601" cy="5082329"/>
          </a:xfrm>
          <a:prstGeom prst="rect">
            <a:avLst/>
          </a:prstGeom>
        </p:spPr>
      </p:pic>
      <p:pic>
        <p:nvPicPr>
          <p:cNvPr id="5" name="Immagine 4"/>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1691680" y="1340768"/>
            <a:ext cx="1296144" cy="1634269"/>
          </a:xfrm>
          <a:prstGeom prst="rect">
            <a:avLst/>
          </a:prstGeom>
        </p:spPr>
      </p:pic>
    </p:spTree>
    <p:extLst>
      <p:ext uri="{BB962C8B-B14F-4D97-AF65-F5344CB8AC3E}">
        <p14:creationId xmlns:p14="http://schemas.microsoft.com/office/powerpoint/2010/main" val="2577519687"/>
      </p:ext>
    </p:extLst>
  </p:cSld>
  <p:clrMapOvr>
    <a:masterClrMapping/>
  </p:clrMapOvr>
  <p:timing>
    <p:tnLst>
      <p:par>
        <p:cTn id="1" dur="indefinite" restart="never" nodeType="tmRoot"/>
      </p:par>
    </p:tnLst>
  </p:timing>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egnaposto piè di pagina 1"/>
          <p:cNvSpPr>
            <a:spLocks noGrp="1"/>
          </p:cNvSpPr>
          <p:nvPr>
            <p:ph type="ftr" sz="quarter" idx="11"/>
          </p:nvPr>
        </p:nvSpPr>
        <p:spPr>
          <a:xfrm>
            <a:off x="2667000" y="6356350"/>
            <a:ext cx="4497288" cy="365125"/>
          </a:xfrm>
        </p:spPr>
        <p:txBody>
          <a:bodyPr/>
          <a:lstStyle/>
          <a:p>
            <a:r>
              <a:rPr lang="it-IT" smtClean="0"/>
              <a:t>T. Ruggeri - Conferenza Frontiere -   Bologna  13/05/2015</a:t>
            </a:r>
            <a:endParaRPr lang="en-GB" dirty="0"/>
          </a:p>
        </p:txBody>
      </p:sp>
      <p:sp>
        <p:nvSpPr>
          <p:cNvPr id="3" name="Segnaposto numero diapositiva 2"/>
          <p:cNvSpPr>
            <a:spLocks noGrp="1"/>
          </p:cNvSpPr>
          <p:nvPr>
            <p:ph type="sldNum" sz="quarter" idx="12"/>
          </p:nvPr>
        </p:nvSpPr>
        <p:spPr/>
        <p:txBody>
          <a:bodyPr/>
          <a:lstStyle/>
          <a:p>
            <a:fld id="{D04D8BA4-6E87-41D6-8802-4C94920DA61E}" type="slidenum">
              <a:rPr lang="en-GB" smtClean="0"/>
              <a:pPr/>
              <a:t>17</a:t>
            </a:fld>
            <a:endParaRPr lang="en-GB"/>
          </a:p>
        </p:txBody>
      </p:sp>
      <p:pic>
        <p:nvPicPr>
          <p:cNvPr id="4" name="Segnaposto contenuto 5"/>
          <p:cNvPicPr>
            <a:picLocks noChangeAspect="1"/>
          </p:cNvPicPr>
          <p:nvPr>
            <p:custDataLst>
              <p:tags r:id="rId1"/>
            </p:custDataLst>
          </p:nvPr>
        </p:nvPicPr>
        <p:blipFill>
          <a:blip r:embed="rId8" cstate="print">
            <a:extLst>
              <a:ext uri="{28A0092B-C50C-407E-A947-70E740481C1C}">
                <a14:useLocalDpi xmlns:a14="http://schemas.microsoft.com/office/drawing/2010/main" val="0"/>
              </a:ext>
            </a:extLst>
          </a:blip>
          <a:stretch>
            <a:fillRect/>
          </a:stretch>
        </p:blipFill>
        <p:spPr>
          <a:xfrm>
            <a:off x="1043608" y="756673"/>
            <a:ext cx="5347506" cy="5112315"/>
          </a:xfrm>
          <a:prstGeom prst="rect">
            <a:avLst/>
          </a:prstGeom>
        </p:spPr>
      </p:pic>
      <p:pic>
        <p:nvPicPr>
          <p:cNvPr id="6" name="Immagine 5"/>
          <p:cNvPicPr>
            <a:picLocks noChangeAspect="1"/>
          </p:cNvPicPr>
          <p:nvPr>
            <p:custDataLst>
              <p:tags r:id="rId2"/>
            </p:custDataLst>
          </p:nvPr>
        </p:nvPicPr>
        <p:blipFill>
          <a:blip r:embed="rId9" cstate="print">
            <a:extLst>
              <a:ext uri="{28A0092B-C50C-407E-A947-70E740481C1C}">
                <a14:useLocalDpi xmlns:a14="http://schemas.microsoft.com/office/drawing/2010/main" val="0"/>
              </a:ext>
            </a:extLst>
          </a:blip>
          <a:stretch>
            <a:fillRect/>
          </a:stretch>
        </p:blipFill>
        <p:spPr>
          <a:xfrm>
            <a:off x="5220072" y="746902"/>
            <a:ext cx="1621155" cy="533400"/>
          </a:xfrm>
          <a:prstGeom prst="rect">
            <a:avLst/>
          </a:prstGeom>
        </p:spPr>
      </p:pic>
      <p:pic>
        <p:nvPicPr>
          <p:cNvPr id="8" name="Immagine 7"/>
          <p:cNvPicPr>
            <a:picLocks noChangeAspect="1"/>
          </p:cNvPicPr>
          <p:nvPr>
            <p:custDataLst>
              <p:tags r:id="rId3"/>
            </p:custDataLst>
          </p:nvPr>
        </p:nvPicPr>
        <p:blipFill>
          <a:blip r:embed="rId10" cstate="print">
            <a:extLst>
              <a:ext uri="{28A0092B-C50C-407E-A947-70E740481C1C}">
                <a14:useLocalDpi xmlns:a14="http://schemas.microsoft.com/office/drawing/2010/main" val="0"/>
              </a:ext>
            </a:extLst>
          </a:blip>
          <a:stretch>
            <a:fillRect/>
          </a:stretch>
        </p:blipFill>
        <p:spPr>
          <a:xfrm>
            <a:off x="5200069" y="1448471"/>
            <a:ext cx="3282315" cy="542925"/>
          </a:xfrm>
          <a:prstGeom prst="rect">
            <a:avLst/>
          </a:prstGeom>
        </p:spPr>
      </p:pic>
      <p:pic>
        <p:nvPicPr>
          <p:cNvPr id="9" name="Immagine 8"/>
          <p:cNvPicPr>
            <a:picLocks noChangeAspect="1"/>
          </p:cNvPicPr>
          <p:nvPr>
            <p:custDataLst>
              <p:tags r:id="rId4"/>
            </p:custDataLst>
          </p:nvPr>
        </p:nvPicPr>
        <p:blipFill>
          <a:blip r:embed="rId11" cstate="print">
            <a:extLst>
              <a:ext uri="{28A0092B-C50C-407E-A947-70E740481C1C}">
                <a14:useLocalDpi xmlns:a14="http://schemas.microsoft.com/office/drawing/2010/main" val="0"/>
              </a:ext>
            </a:extLst>
          </a:blip>
          <a:stretch>
            <a:fillRect/>
          </a:stretch>
        </p:blipFill>
        <p:spPr>
          <a:xfrm>
            <a:off x="5229944" y="2276529"/>
            <a:ext cx="3503295" cy="533400"/>
          </a:xfrm>
          <a:prstGeom prst="rect">
            <a:avLst/>
          </a:prstGeom>
        </p:spPr>
      </p:pic>
      <p:pic>
        <p:nvPicPr>
          <p:cNvPr id="10" name="Immagine 9"/>
          <p:cNvPicPr>
            <a:picLocks noChangeAspect="1"/>
          </p:cNvPicPr>
          <p:nvPr>
            <p:custDataLst>
              <p:tags r:id="rId5"/>
            </p:custDataLst>
          </p:nvPr>
        </p:nvPicPr>
        <p:blipFill>
          <a:blip r:embed="rId12" cstate="print">
            <a:extLst>
              <a:ext uri="{28A0092B-C50C-407E-A947-70E740481C1C}">
                <a14:useLocalDpi xmlns:a14="http://schemas.microsoft.com/office/drawing/2010/main" val="0"/>
              </a:ext>
            </a:extLst>
          </a:blip>
          <a:stretch>
            <a:fillRect/>
          </a:stretch>
        </p:blipFill>
        <p:spPr>
          <a:xfrm>
            <a:off x="4932040" y="2368106"/>
            <a:ext cx="108012" cy="438594"/>
          </a:xfrm>
          <a:prstGeom prst="rect">
            <a:avLst/>
          </a:prstGeom>
        </p:spPr>
      </p:pic>
      <p:sp>
        <p:nvSpPr>
          <p:cNvPr id="11" name="CasellaDiTesto 10"/>
          <p:cNvSpPr txBox="1"/>
          <p:nvPr/>
        </p:nvSpPr>
        <p:spPr>
          <a:xfrm>
            <a:off x="2000232" y="214290"/>
            <a:ext cx="5000660" cy="400110"/>
          </a:xfrm>
          <a:prstGeom prst="rect">
            <a:avLst/>
          </a:prstGeom>
          <a:noFill/>
        </p:spPr>
        <p:txBody>
          <a:bodyPr wrap="square" rtlCol="0">
            <a:spAutoFit/>
          </a:bodyPr>
          <a:lstStyle/>
          <a:p>
            <a:r>
              <a:rPr lang="it-IT" sz="2000" b="1" dirty="0" smtClean="0"/>
              <a:t>Limiti di applicabilità: Gas monoatomici</a:t>
            </a:r>
            <a:endParaRPr lang="it-IT" sz="2000" b="1" dirty="0"/>
          </a:p>
        </p:txBody>
      </p:sp>
      <p:pic>
        <p:nvPicPr>
          <p:cNvPr id="14" name="Immagine 13" descr="addin_tmp.png"/>
          <p:cNvPicPr>
            <a:picLocks noChangeAspect="1"/>
          </p:cNvPicPr>
          <p:nvPr>
            <p:custDataLst>
              <p:tags r:id="rId6"/>
            </p:custDataLst>
          </p:nvPr>
        </p:nvPicPr>
        <p:blipFill>
          <a:blip r:embed="rId13" cstate="print"/>
          <a:stretch>
            <a:fillRect/>
          </a:stretch>
        </p:blipFill>
        <p:spPr>
          <a:xfrm>
            <a:off x="6143636" y="3643314"/>
            <a:ext cx="2540511" cy="1111408"/>
          </a:xfrm>
          <a:prstGeom prst="rect">
            <a:avLst/>
          </a:prstGeom>
        </p:spPr>
      </p:pic>
    </p:spTree>
    <p:extLst>
      <p:ext uri="{BB962C8B-B14F-4D97-AF65-F5344CB8AC3E}">
        <p14:creationId xmlns:p14="http://schemas.microsoft.com/office/powerpoint/2010/main" val="1621450025"/>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nodeType="clickEffect">
                                  <p:stCondLst>
                                    <p:cond delay="0"/>
                                  </p:stCondLst>
                                  <p:childTnLst>
                                    <p:set>
                                      <p:cBhvr>
                                        <p:cTn id="6" dur="1" fill="hold">
                                          <p:stCondLst>
                                            <p:cond delay="0"/>
                                          </p:stCondLst>
                                        </p:cTn>
                                        <p:tgtEl>
                                          <p:spTgt spid="4"/>
                                        </p:tgtEl>
                                        <p:attrNameLst>
                                          <p:attrName>style.visibility</p:attrName>
                                        </p:attrNameLst>
                                      </p:cBhvr>
                                      <p:to>
                                        <p:strVal val="visible"/>
                                      </p:to>
                                    </p:set>
                                    <p:anim calcmode="lin" valueType="num">
                                      <p:cBhvr additive="base">
                                        <p:cTn id="7" dur="500" fill="hold"/>
                                        <p:tgtEl>
                                          <p:spTgt spid="4"/>
                                        </p:tgtEl>
                                        <p:attrNameLst>
                                          <p:attrName>ppt_x</p:attrName>
                                        </p:attrNameLst>
                                      </p:cBhvr>
                                      <p:tavLst>
                                        <p:tav tm="0">
                                          <p:val>
                                            <p:strVal val="#ppt_x"/>
                                          </p:val>
                                        </p:tav>
                                        <p:tav tm="100000">
                                          <p:val>
                                            <p:strVal val="#ppt_x"/>
                                          </p:val>
                                        </p:tav>
                                      </p:tavLst>
                                    </p:anim>
                                    <p:anim calcmode="lin" valueType="num">
                                      <p:cBhvr additive="base">
                                        <p:cTn id="8" dur="500" fill="hold"/>
                                        <p:tgtEl>
                                          <p:spTgt spid="4"/>
                                        </p:tgtEl>
                                        <p:attrNameLst>
                                          <p:attrName>ppt_y</p:attrName>
                                        </p:attrNameLst>
                                      </p:cBhvr>
                                      <p:tavLst>
                                        <p:tav tm="0">
                                          <p:val>
                                            <p:strVal val="1+#ppt_h/2"/>
                                          </p:val>
                                        </p:tav>
                                        <p:tav tm="100000">
                                          <p:val>
                                            <p:strVal val="#ppt_y"/>
                                          </p:val>
                                        </p:tav>
                                      </p:tavLst>
                                    </p:anim>
                                  </p:childTnLst>
                                </p:cTn>
                              </p:par>
                            </p:childTnLst>
                          </p:cTn>
                        </p:par>
                      </p:childTnLst>
                    </p:cTn>
                  </p:par>
                  <p:par>
                    <p:cTn id="9" fill="hold">
                      <p:stCondLst>
                        <p:cond delay="indefinite"/>
                      </p:stCondLst>
                      <p:childTnLst>
                        <p:par>
                          <p:cTn id="10" fill="hold">
                            <p:stCondLst>
                              <p:cond delay="0"/>
                            </p:stCondLst>
                            <p:childTnLst>
                              <p:par>
                                <p:cTn id="11" presetID="1" presetClass="entr" presetSubtype="0" fill="hold" nodeType="clickEffect">
                                  <p:stCondLst>
                                    <p:cond delay="0"/>
                                  </p:stCondLst>
                                  <p:childTnLst>
                                    <p:set>
                                      <p:cBhvr>
                                        <p:cTn id="12" dur="1" fill="hold">
                                          <p:stCondLst>
                                            <p:cond delay="0"/>
                                          </p:stCondLst>
                                        </p:cTn>
                                        <p:tgtEl>
                                          <p:spTgt spid="6"/>
                                        </p:tgtEl>
                                        <p:attrNameLst>
                                          <p:attrName>style.visibility</p:attrName>
                                        </p:attrNameLst>
                                      </p:cBhvr>
                                      <p:to>
                                        <p:strVal val="visible"/>
                                      </p:to>
                                    </p:set>
                                  </p:childTnLst>
                                </p:cTn>
                              </p:par>
                            </p:childTnLst>
                          </p:cTn>
                        </p:par>
                      </p:childTnLst>
                    </p:cTn>
                  </p:par>
                  <p:par>
                    <p:cTn id="13" fill="hold">
                      <p:stCondLst>
                        <p:cond delay="indefinite"/>
                      </p:stCondLst>
                      <p:childTnLst>
                        <p:par>
                          <p:cTn id="14" fill="hold">
                            <p:stCondLst>
                              <p:cond delay="0"/>
                            </p:stCondLst>
                            <p:childTnLst>
                              <p:par>
                                <p:cTn id="15" presetID="1" presetClass="entr" presetSubtype="0" fill="hold" nodeType="clickEffect">
                                  <p:stCondLst>
                                    <p:cond delay="0"/>
                                  </p:stCondLst>
                                  <p:childTnLst>
                                    <p:set>
                                      <p:cBhvr>
                                        <p:cTn id="16" dur="1" fill="hold">
                                          <p:stCondLst>
                                            <p:cond delay="0"/>
                                          </p:stCondLst>
                                        </p:cTn>
                                        <p:tgtEl>
                                          <p:spTgt spid="8"/>
                                        </p:tgtEl>
                                        <p:attrNameLst>
                                          <p:attrName>style.visibility</p:attrName>
                                        </p:attrNameLst>
                                      </p:cBhvr>
                                      <p:to>
                                        <p:strVal val="visible"/>
                                      </p:to>
                                    </p:set>
                                  </p:childTnLst>
                                </p:cTn>
                              </p:par>
                            </p:childTnLst>
                          </p:cTn>
                        </p:par>
                      </p:childTnLst>
                    </p:cTn>
                  </p:par>
                  <p:par>
                    <p:cTn id="17" fill="hold">
                      <p:stCondLst>
                        <p:cond delay="indefinite"/>
                      </p:stCondLst>
                      <p:childTnLst>
                        <p:par>
                          <p:cTn id="18" fill="hold">
                            <p:stCondLst>
                              <p:cond delay="0"/>
                            </p:stCondLst>
                            <p:childTnLst>
                              <p:par>
                                <p:cTn id="19" presetID="1" presetClass="entr" presetSubtype="0" fill="hold" nodeType="clickEffect">
                                  <p:stCondLst>
                                    <p:cond delay="0"/>
                                  </p:stCondLst>
                                  <p:childTnLst>
                                    <p:set>
                                      <p:cBhvr>
                                        <p:cTn id="20" dur="1" fill="hold">
                                          <p:stCondLst>
                                            <p:cond delay="0"/>
                                          </p:stCondLst>
                                        </p:cTn>
                                        <p:tgtEl>
                                          <p:spTgt spid="10"/>
                                        </p:tgtEl>
                                        <p:attrNameLst>
                                          <p:attrName>style.visibility</p:attrName>
                                        </p:attrNameLst>
                                      </p:cBhvr>
                                      <p:to>
                                        <p:strVal val="visible"/>
                                      </p:to>
                                    </p:set>
                                  </p:childTnLst>
                                </p:cTn>
                              </p:par>
                            </p:childTnLst>
                          </p:cTn>
                        </p:par>
                      </p:childTnLst>
                    </p:cTn>
                  </p:par>
                  <p:par>
                    <p:cTn id="21" fill="hold">
                      <p:stCondLst>
                        <p:cond delay="indefinite"/>
                      </p:stCondLst>
                      <p:childTnLst>
                        <p:par>
                          <p:cTn id="22" fill="hold">
                            <p:stCondLst>
                              <p:cond delay="0"/>
                            </p:stCondLst>
                            <p:childTnLst>
                              <p:par>
                                <p:cTn id="23" presetID="1" presetClass="entr" presetSubtype="0" fill="hold" nodeType="clickEffect">
                                  <p:stCondLst>
                                    <p:cond delay="0"/>
                                  </p:stCondLst>
                                  <p:childTnLst>
                                    <p:set>
                                      <p:cBhvr>
                                        <p:cTn id="24" dur="1" fill="hold">
                                          <p:stCondLst>
                                            <p:cond delay="0"/>
                                          </p:stCondLst>
                                        </p:cTn>
                                        <p:tgtEl>
                                          <p:spTgt spid="9"/>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olo 1"/>
          <p:cNvSpPr>
            <a:spLocks noGrp="1"/>
          </p:cNvSpPr>
          <p:nvPr>
            <p:ph type="title"/>
          </p:nvPr>
        </p:nvSpPr>
        <p:spPr/>
        <p:txBody>
          <a:bodyPr>
            <a:normAutofit fontScale="90000"/>
          </a:bodyPr>
          <a:lstStyle/>
          <a:p>
            <a:r>
              <a:rPr lang="it-IT" dirty="0" smtClean="0"/>
              <a:t>Risultati Recenti – Estensione ai Gas Poliatomici e Densi</a:t>
            </a:r>
            <a:endParaRPr lang="it-IT" dirty="0"/>
          </a:p>
        </p:txBody>
      </p:sp>
      <p:sp>
        <p:nvSpPr>
          <p:cNvPr id="4" name="Segnaposto piè di pagina 3"/>
          <p:cNvSpPr>
            <a:spLocks noGrp="1"/>
          </p:cNvSpPr>
          <p:nvPr>
            <p:ph type="ftr" sz="quarter" idx="11"/>
          </p:nvPr>
        </p:nvSpPr>
        <p:spPr>
          <a:xfrm>
            <a:off x="2667000" y="6356350"/>
            <a:ext cx="4191016" cy="365125"/>
          </a:xfrm>
        </p:spPr>
        <p:txBody>
          <a:bodyPr/>
          <a:lstStyle/>
          <a:p>
            <a:r>
              <a:rPr lang="it-IT" dirty="0" smtClean="0"/>
              <a:t>T. Ruggeri - Conferenza Frontiere -   Bologna  13/05/2015</a:t>
            </a:r>
            <a:endParaRPr lang="en-GB" dirty="0"/>
          </a:p>
        </p:txBody>
      </p:sp>
      <p:sp>
        <p:nvSpPr>
          <p:cNvPr id="5" name="Segnaposto numero diapositiva 4"/>
          <p:cNvSpPr>
            <a:spLocks noGrp="1"/>
          </p:cNvSpPr>
          <p:nvPr>
            <p:ph type="sldNum" sz="quarter" idx="12"/>
          </p:nvPr>
        </p:nvSpPr>
        <p:spPr/>
        <p:txBody>
          <a:bodyPr/>
          <a:lstStyle/>
          <a:p>
            <a:fld id="{20213FC9-5CB2-4111-97E7-8311075E5EDD}" type="slidenum">
              <a:rPr lang="en-GB" smtClean="0"/>
              <a:pPr/>
              <a:t>18</a:t>
            </a:fld>
            <a:endParaRPr lang="en-GB"/>
          </a:p>
        </p:txBody>
      </p:sp>
      <p:pic>
        <p:nvPicPr>
          <p:cNvPr id="9" name="Segnaposto contenuto 8"/>
          <p:cNvPicPr>
            <a:picLocks noGrp="1" noChangeAspect="1"/>
          </p:cNvPicPr>
          <p:nvPr>
            <p:ph idx="1"/>
            <p:custDataLst>
              <p:tags r:id="rId1"/>
            </p:custDataLst>
          </p:nvPr>
        </p:nvPicPr>
        <p:blipFill>
          <a:blip r:embed="rId3" cstate="print">
            <a:extLst>
              <a:ext uri="{28A0092B-C50C-407E-A947-70E740481C1C}">
                <a14:useLocalDpi xmlns:a14="http://schemas.microsoft.com/office/drawing/2010/main" val="0"/>
              </a:ext>
            </a:extLst>
          </a:blip>
          <a:stretch>
            <a:fillRect/>
          </a:stretch>
        </p:blipFill>
        <p:spPr>
          <a:xfrm>
            <a:off x="323528" y="2348880"/>
            <a:ext cx="8461749" cy="2880320"/>
          </a:xfrm>
        </p:spPr>
      </p:pic>
    </p:spTree>
    <p:extLst>
      <p:ext uri="{BB962C8B-B14F-4D97-AF65-F5344CB8AC3E}">
        <p14:creationId xmlns:p14="http://schemas.microsoft.com/office/powerpoint/2010/main" val="444132583"/>
      </p:ext>
    </p:extLst>
  </p:cSld>
  <p:clrMapOvr>
    <a:masterClrMapping/>
  </p:clrMapOvr>
  <p:timing>
    <p:tnLst>
      <p:par>
        <p:cTn id="1" dur="indefinite" restart="never" nodeType="tmRoot"/>
      </p:par>
    </p:tnLst>
  </p:timing>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egnaposto piè di pagina 1"/>
          <p:cNvSpPr>
            <a:spLocks noGrp="1"/>
          </p:cNvSpPr>
          <p:nvPr>
            <p:ph type="ftr" sz="quarter" idx="11"/>
          </p:nvPr>
        </p:nvSpPr>
        <p:spPr>
          <a:xfrm>
            <a:off x="2667000" y="6356350"/>
            <a:ext cx="4048140" cy="365125"/>
          </a:xfrm>
        </p:spPr>
        <p:txBody>
          <a:bodyPr/>
          <a:lstStyle/>
          <a:p>
            <a:r>
              <a:rPr lang="it-IT" dirty="0" smtClean="0"/>
              <a:t>T. Ruggeri - Conferenza Frontiere -   Bologna  13/05/2015</a:t>
            </a:r>
            <a:endParaRPr lang="en-GB" dirty="0"/>
          </a:p>
        </p:txBody>
      </p:sp>
      <p:sp>
        <p:nvSpPr>
          <p:cNvPr id="3" name="Segnaposto numero diapositiva 2"/>
          <p:cNvSpPr>
            <a:spLocks noGrp="1"/>
          </p:cNvSpPr>
          <p:nvPr>
            <p:ph type="sldNum" sz="quarter" idx="12"/>
          </p:nvPr>
        </p:nvSpPr>
        <p:spPr/>
        <p:txBody>
          <a:bodyPr/>
          <a:lstStyle/>
          <a:p>
            <a:fld id="{D04D8BA4-6E87-41D6-8802-4C94920DA61E}" type="slidenum">
              <a:rPr lang="en-GB" smtClean="0"/>
              <a:pPr/>
              <a:t>19</a:t>
            </a:fld>
            <a:endParaRPr lang="en-GB"/>
          </a:p>
        </p:txBody>
      </p:sp>
      <p:pic>
        <p:nvPicPr>
          <p:cNvPr id="4" name="Immagine 3"/>
          <p:cNvPicPr>
            <a:picLocks noChangeAspect="1"/>
          </p:cNvPicPr>
          <p:nvPr>
            <p:custDataLst>
              <p:tags r:id="rId1"/>
            </p:custDataLst>
          </p:nvPr>
        </p:nvPicPr>
        <p:blipFill>
          <a:blip r:embed="rId4" cstate="print">
            <a:extLst>
              <a:ext uri="{28A0092B-C50C-407E-A947-70E740481C1C}">
                <a14:useLocalDpi xmlns:a14="http://schemas.microsoft.com/office/drawing/2010/main" val="0"/>
              </a:ext>
            </a:extLst>
          </a:blip>
          <a:stretch>
            <a:fillRect/>
          </a:stretch>
        </p:blipFill>
        <p:spPr>
          <a:xfrm>
            <a:off x="539552" y="1556792"/>
            <a:ext cx="8208645" cy="912495"/>
          </a:xfrm>
          <a:prstGeom prst="rect">
            <a:avLst/>
          </a:prstGeom>
        </p:spPr>
      </p:pic>
      <p:pic>
        <p:nvPicPr>
          <p:cNvPr id="5" name="Immagine 4"/>
          <p:cNvPicPr>
            <a:picLocks noChangeAspect="1"/>
          </p:cNvPicPr>
          <p:nvPr>
            <p:custDataLst>
              <p:tags r:id="rId2"/>
            </p:custDataLst>
          </p:nvPr>
        </p:nvPicPr>
        <p:blipFill>
          <a:blip r:embed="rId5" cstate="print">
            <a:extLst>
              <a:ext uri="{28A0092B-C50C-407E-A947-70E740481C1C}">
                <a14:useLocalDpi xmlns:a14="http://schemas.microsoft.com/office/drawing/2010/main" val="0"/>
              </a:ext>
            </a:extLst>
          </a:blip>
          <a:stretch>
            <a:fillRect/>
          </a:stretch>
        </p:blipFill>
        <p:spPr>
          <a:xfrm>
            <a:off x="539552" y="3284984"/>
            <a:ext cx="7596336" cy="1823984"/>
          </a:xfrm>
          <a:prstGeom prst="rect">
            <a:avLst/>
          </a:prstGeom>
        </p:spPr>
      </p:pic>
    </p:spTree>
    <p:extLst>
      <p:ext uri="{BB962C8B-B14F-4D97-AF65-F5344CB8AC3E}">
        <p14:creationId xmlns:p14="http://schemas.microsoft.com/office/powerpoint/2010/main" val="3703139348"/>
      </p:ext>
    </p:extLst>
  </p:cSld>
  <p:clrMapOvr>
    <a:masterClrMapping/>
  </p:clrMapOvr>
  <p:timing>
    <p:tnLst>
      <p:par>
        <p:cTn id="1" dur="indefinite" restart="never" nodeType="tmRoot"/>
      </p:par>
    </p:tnLst>
  </p:timing>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egnaposto piè di pagina 1"/>
          <p:cNvSpPr>
            <a:spLocks noGrp="1"/>
          </p:cNvSpPr>
          <p:nvPr>
            <p:ph type="ftr" sz="quarter" idx="11"/>
          </p:nvPr>
        </p:nvSpPr>
        <p:spPr>
          <a:xfrm>
            <a:off x="2667000" y="6356350"/>
            <a:ext cx="4119578" cy="365125"/>
          </a:xfrm>
        </p:spPr>
        <p:txBody>
          <a:bodyPr/>
          <a:lstStyle/>
          <a:p>
            <a:r>
              <a:rPr lang="it-IT" dirty="0" smtClean="0"/>
              <a:t>T. Ruggeri - Conferenza Frontiere -   Bologna  13/05/2015</a:t>
            </a:r>
            <a:endParaRPr lang="en-GB" dirty="0"/>
          </a:p>
        </p:txBody>
      </p:sp>
      <p:sp>
        <p:nvSpPr>
          <p:cNvPr id="3" name="Segnaposto numero diapositiva 2"/>
          <p:cNvSpPr>
            <a:spLocks noGrp="1"/>
          </p:cNvSpPr>
          <p:nvPr>
            <p:ph type="sldNum" sz="quarter" idx="12"/>
          </p:nvPr>
        </p:nvSpPr>
        <p:spPr/>
        <p:txBody>
          <a:bodyPr/>
          <a:lstStyle/>
          <a:p>
            <a:fld id="{D04D8BA4-6E87-41D6-8802-4C94920DA61E}" type="slidenum">
              <a:rPr lang="en-GB" smtClean="0"/>
              <a:pPr/>
              <a:t>20</a:t>
            </a:fld>
            <a:endParaRPr lang="en-GB"/>
          </a:p>
        </p:txBody>
      </p:sp>
      <p:pic>
        <p:nvPicPr>
          <p:cNvPr id="6" name="Immagine 5"/>
          <p:cNvPicPr>
            <a:picLocks noChangeAspect="1"/>
          </p:cNvPicPr>
          <p:nvPr>
            <p:custDataLst>
              <p:tags r:id="rId1"/>
            </p:custDataLst>
          </p:nvPr>
        </p:nvPicPr>
        <p:blipFill>
          <a:blip r:embed="rId4" cstate="print">
            <a:extLst>
              <a:ext uri="{28A0092B-C50C-407E-A947-70E740481C1C}">
                <a14:useLocalDpi xmlns:a14="http://schemas.microsoft.com/office/drawing/2010/main" val="0"/>
              </a:ext>
            </a:extLst>
          </a:blip>
          <a:stretch>
            <a:fillRect/>
          </a:stretch>
        </p:blipFill>
        <p:spPr>
          <a:xfrm>
            <a:off x="1215390" y="4725144"/>
            <a:ext cx="6709410" cy="1301115"/>
          </a:xfrm>
          <a:prstGeom prst="rect">
            <a:avLst/>
          </a:prstGeom>
        </p:spPr>
      </p:pic>
      <p:pic>
        <p:nvPicPr>
          <p:cNvPr id="7" name="Immagine 6"/>
          <p:cNvPicPr>
            <a:picLocks noChangeAspect="1"/>
          </p:cNvPicPr>
          <p:nvPr>
            <p:custDataLst>
              <p:tags r:id="rId2"/>
            </p:custDataLst>
          </p:nvPr>
        </p:nvPicPr>
        <p:blipFill>
          <a:blip r:embed="rId5" cstate="print">
            <a:extLst>
              <a:ext uri="{28A0092B-C50C-407E-A947-70E740481C1C}">
                <a14:useLocalDpi xmlns:a14="http://schemas.microsoft.com/office/drawing/2010/main" val="0"/>
              </a:ext>
            </a:extLst>
          </a:blip>
          <a:stretch>
            <a:fillRect/>
          </a:stretch>
        </p:blipFill>
        <p:spPr>
          <a:xfrm>
            <a:off x="539552" y="980728"/>
            <a:ext cx="8304649" cy="2958712"/>
          </a:xfrm>
          <a:prstGeom prst="rect">
            <a:avLst/>
          </a:prstGeom>
        </p:spPr>
      </p:pic>
    </p:spTree>
    <p:extLst>
      <p:ext uri="{BB962C8B-B14F-4D97-AF65-F5344CB8AC3E}">
        <p14:creationId xmlns:p14="http://schemas.microsoft.com/office/powerpoint/2010/main" val="755972922"/>
      </p:ext>
    </p:extLst>
  </p:cSld>
  <p:clrMapOvr>
    <a:masterClrMapping/>
  </p:clrMapOvr>
  <p:timing>
    <p:tnLst>
      <p:par>
        <p:cTn id="1" dur="indefinite" restart="never" nodeType="tmRoot"/>
      </p:par>
    </p:tnLst>
  </p:timing>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olo 1"/>
          <p:cNvSpPr>
            <a:spLocks noGrp="1"/>
          </p:cNvSpPr>
          <p:nvPr>
            <p:ph type="title"/>
          </p:nvPr>
        </p:nvSpPr>
        <p:spPr>
          <a:xfrm>
            <a:off x="426673" y="116632"/>
            <a:ext cx="8229600" cy="1143000"/>
          </a:xfrm>
        </p:spPr>
        <p:txBody>
          <a:bodyPr>
            <a:normAutofit/>
          </a:bodyPr>
          <a:lstStyle/>
          <a:p>
            <a:r>
              <a:rPr lang="it-IT" dirty="0" smtClean="0"/>
              <a:t>Risultati Recenti</a:t>
            </a:r>
            <a:endParaRPr lang="it-IT" dirty="0"/>
          </a:p>
        </p:txBody>
      </p:sp>
      <p:sp>
        <p:nvSpPr>
          <p:cNvPr id="3" name="Segnaposto contenuto 2"/>
          <p:cNvSpPr>
            <a:spLocks noGrp="1"/>
          </p:cNvSpPr>
          <p:nvPr>
            <p:ph idx="1"/>
          </p:nvPr>
        </p:nvSpPr>
        <p:spPr>
          <a:xfrm>
            <a:off x="323528" y="1052736"/>
            <a:ext cx="8229600" cy="4389120"/>
          </a:xfrm>
        </p:spPr>
        <p:txBody>
          <a:bodyPr>
            <a:normAutofit fontScale="92500" lnSpcReduction="10000"/>
          </a:bodyPr>
          <a:lstStyle/>
          <a:p>
            <a:endParaRPr lang="it-IT" dirty="0" smtClean="0"/>
          </a:p>
          <a:p>
            <a:r>
              <a:rPr lang="it-IT" dirty="0" smtClean="0"/>
              <a:t>Estensione ai gas poliatomici e densi</a:t>
            </a:r>
          </a:p>
          <a:p>
            <a:r>
              <a:rPr lang="it-IT" dirty="0" smtClean="0"/>
              <a:t>Aspetti relativistici dei gas densi</a:t>
            </a:r>
          </a:p>
          <a:p>
            <a:r>
              <a:rPr lang="it-IT" dirty="0" smtClean="0"/>
              <a:t>Aspetti quantistici</a:t>
            </a:r>
          </a:p>
          <a:p>
            <a:pPr marL="0" indent="0">
              <a:buNone/>
            </a:pPr>
            <a:endParaRPr lang="it-IT" dirty="0" smtClean="0"/>
          </a:p>
          <a:p>
            <a:pPr marL="0" indent="0">
              <a:buNone/>
            </a:pPr>
            <a:r>
              <a:rPr lang="it-IT" sz="4400" dirty="0" smtClean="0">
                <a:solidFill>
                  <a:schemeClr val="tx2"/>
                </a:solidFill>
              </a:rPr>
              <a:t>Problemi Aperti</a:t>
            </a:r>
            <a:endParaRPr lang="it-IT" sz="4400" dirty="0">
              <a:solidFill>
                <a:schemeClr val="tx2"/>
              </a:solidFill>
            </a:endParaRPr>
          </a:p>
          <a:p>
            <a:r>
              <a:rPr lang="it-IT" dirty="0"/>
              <a:t>Limite quando il numero dei momenti </a:t>
            </a:r>
          </a:p>
          <a:p>
            <a:pPr marL="0" indent="0">
              <a:buNone/>
            </a:pPr>
            <a:r>
              <a:rPr lang="it-IT" dirty="0"/>
              <a:t>    tende ad </a:t>
            </a:r>
            <a:r>
              <a:rPr lang="it-IT" dirty="0" smtClean="0"/>
              <a:t>infinito</a:t>
            </a:r>
          </a:p>
          <a:p>
            <a:r>
              <a:rPr lang="it-IT" dirty="0" smtClean="0"/>
              <a:t>Teoria Relativistica per gas densi</a:t>
            </a:r>
            <a:endParaRPr lang="it-IT" dirty="0"/>
          </a:p>
          <a:p>
            <a:r>
              <a:rPr lang="it-IT" dirty="0"/>
              <a:t>Teoria lontane </a:t>
            </a:r>
            <a:r>
              <a:rPr lang="it-IT" dirty="0" smtClean="0"/>
              <a:t>dall’equilibrio</a:t>
            </a:r>
          </a:p>
          <a:p>
            <a:endParaRPr lang="it-IT" dirty="0"/>
          </a:p>
        </p:txBody>
      </p:sp>
      <p:sp>
        <p:nvSpPr>
          <p:cNvPr id="4" name="Segnaposto piè di pagina 3"/>
          <p:cNvSpPr>
            <a:spLocks noGrp="1"/>
          </p:cNvSpPr>
          <p:nvPr>
            <p:ph type="ftr" sz="quarter" idx="11"/>
          </p:nvPr>
        </p:nvSpPr>
        <p:spPr>
          <a:xfrm>
            <a:off x="2667000" y="6356350"/>
            <a:ext cx="4262454" cy="365125"/>
          </a:xfrm>
        </p:spPr>
        <p:txBody>
          <a:bodyPr/>
          <a:lstStyle/>
          <a:p>
            <a:r>
              <a:rPr lang="it-IT" dirty="0" smtClean="0"/>
              <a:t>T. Ruggeri - Conferenza Frontiere -   Bologna  13/05/2015</a:t>
            </a:r>
            <a:endParaRPr lang="en-GB" dirty="0"/>
          </a:p>
        </p:txBody>
      </p:sp>
      <p:sp>
        <p:nvSpPr>
          <p:cNvPr id="5" name="Segnaposto numero diapositiva 4"/>
          <p:cNvSpPr>
            <a:spLocks noGrp="1"/>
          </p:cNvSpPr>
          <p:nvPr>
            <p:ph type="sldNum" sz="quarter" idx="12"/>
          </p:nvPr>
        </p:nvSpPr>
        <p:spPr/>
        <p:txBody>
          <a:bodyPr/>
          <a:lstStyle/>
          <a:p>
            <a:fld id="{20213FC9-5CB2-4111-97E7-8311075E5EDD}" type="slidenum">
              <a:rPr lang="en-GB" smtClean="0"/>
              <a:pPr/>
              <a:t>21</a:t>
            </a:fld>
            <a:endParaRPr lang="en-GB"/>
          </a:p>
        </p:txBody>
      </p:sp>
      <p:pic>
        <p:nvPicPr>
          <p:cNvPr id="6" name="Picture 5" descr="Cover_Ruggeri_Sugiyama.tiff"/>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6012160" y="836712"/>
            <a:ext cx="3024336" cy="4534675"/>
          </a:xfrm>
          <a:prstGeom prst="rect">
            <a:avLst/>
          </a:prstGeom>
        </p:spPr>
      </p:pic>
    </p:spTree>
    <p:extLst>
      <p:ext uri="{BB962C8B-B14F-4D97-AF65-F5344CB8AC3E}">
        <p14:creationId xmlns:p14="http://schemas.microsoft.com/office/powerpoint/2010/main" val="3242188171"/>
      </p:ext>
    </p:extLst>
  </p:cSld>
  <p:clrMapOvr>
    <a:masterClrMapping/>
  </p:clrMapOvr>
  <p:timing>
    <p:tnLst>
      <p:par>
        <p:cTn id="1" dur="indefinite" restart="never" nodeType="tmRoot"/>
      </p:par>
    </p:tnLst>
  </p:timing>
</p:sld>
</file>

<file path=ppt/tags/tag1.xml><?xml version="1.0" encoding="utf-8"?>
<p:tagLst xmlns:a="http://schemas.openxmlformats.org/drawingml/2006/main" xmlns:r="http://schemas.openxmlformats.org/officeDocument/2006/relationships" xmlns:p="http://schemas.openxmlformats.org/presentationml/2006/main">
  <p:tag name="FIRSTRUGGERI@PGZLJKN3MLWYY57I" val="4334"/>
</p:tagLst>
</file>

<file path=ppt/tags/tag2.xml><?xml version="1.0" encoding="utf-8"?>
<p:tagLst xmlns:a="http://schemas.openxmlformats.org/drawingml/2006/main" xmlns:r="http://schemas.openxmlformats.org/officeDocument/2006/relationships" xmlns:p="http://schemas.openxmlformats.org/presentationml/2006/main">
  <p:tag name="LATEXADDIN" val="\documentclass{article}&#10;\usepackage{amsmath}&#10;\pagestyle{empty}&#10;\begin{document}&#10;&#10;\[&#10;\frac{\partial f}{\partial t}+c^{i}\frac{\partial f}{\partial x^{i}}=Q \label{Boltz}&#10;\]&#10;&#10;\end{document}"/>
  <p:tag name="IGUANATEXSIZE" val="20"/>
</p:tagLst>
</file>

<file path=ppt/tags/tag3.xml><?xml version="1.0" encoding="utf-8"?>
<p:tagLst xmlns:a="http://schemas.openxmlformats.org/drawingml/2006/main" xmlns:r="http://schemas.openxmlformats.org/officeDocument/2006/relationships" xmlns:p="http://schemas.openxmlformats.org/presentationml/2006/main">
  <p:tag name="LATEXADDIN" val="\documentclass{article}&#10;\usepackage{amsmath}&#10;\usepackage[latin1]{inputenc}&#10;\usepackage{accents}&#10;\pagestyle{empty}&#10;\begin{document}&#10;La teoria cinetica descrive lo stato di un gas rarefatto attraverso la &#10;densità di fase  $f(\mathbf{x},t,\mathbf{c})$, &#10;dove $f(\mathbf{x},t,\mathbf{c}%&#10;)d\mathbf{c}$ è il numero di densità di atomi nel punto &#10;$\mathbf{x}$ al tempo&#10;$t$ con velociyà tra &#10; $\mathbf{c}$ e $\mathbf{c}+d\mathbf{c}$. &#10;La densità di fase soddifa l'equazione di&#10;Boltzmann &#10;\end{document}"/>
  <p:tag name="IGUANATEXSIZE" val="20"/>
</p:tagLst>
</file>

<file path=ppt/tags/tag4.xml><?xml version="1.0" encoding="utf-8"?>
<p:tagLst xmlns:a="http://schemas.openxmlformats.org/drawingml/2006/main" xmlns:r="http://schemas.openxmlformats.org/officeDocument/2006/relationships" xmlns:p="http://schemas.openxmlformats.org/presentationml/2006/main">
  <p:tag name="LATEXADDIN" val="\documentclass{article}&#10;\usepackage{amsmath}&#10;\usepackage[latin1]{inputenc}&#10;\usepackage{accents}&#10;&#10;\pagestyle{empty}&#10;&#10;\begin{document}&#10;&#10;\parindent0pt&#10;dove $Q$ rappresenta il termine collisionare. &#10;Le grandezze fisiche sono i cosidetti momenti della densità di fase &#10;&#10;&#10;&#10;&#10;&#10;&#10;&#10;\end{document}"/>
  <p:tag name="IGUANATEXSIZE" val="20"/>
</p:tagLst>
</file>

<file path=ppt/tags/tag5.xml><?xml version="1.0" encoding="utf-8"?>
<p:tagLst xmlns:a="http://schemas.openxmlformats.org/drawingml/2006/main" xmlns:r="http://schemas.openxmlformats.org/officeDocument/2006/relationships" xmlns:p="http://schemas.openxmlformats.org/presentationml/2006/main">
  <p:tag name="LATEXADDIN" val="\documentclass{article}&#10;\usepackage{amsmath}&#10;\pagestyle{empty}&#10;\begin{document}&#10;&#10;\begin{equation*}&#10;F_{k_1 k_2 \cdots k_j}= \int{f c_{k_1} c_{k_2} \cdots c_{k_j} dc }, \label{prima}&#10;\end{equation*}&#10;&#10;&#10;&#10;&#10;&#10;&#10;\end{document}"/>
  <p:tag name="IGUANATEXSIZE" val="20"/>
</p:tagLst>
</file>

<file path=ppt/tags/tag6.xml><?xml version="1.0" encoding="utf-8"?>
<p:tagLst xmlns:a="http://schemas.openxmlformats.org/drawingml/2006/main" xmlns:r="http://schemas.openxmlformats.org/officeDocument/2006/relationships" xmlns:p="http://schemas.openxmlformats.org/presentationml/2006/main">
  <p:tag name="LATEXADDIN" val="\documentclass{article}&#10;\usepackage{amsmath}&#10;\pagestyle{empty}&#10;\begin{document}&#10;&#10;\begin{eqnarray*}&#10;&amp;&amp;\partial _{t}F+\partial _{i}F_{i}=0 \\&#10;&amp;&amp;\phantom{ F + }\ \ \swarrow \\&#10;&amp;&amp;\partial _{t}F_{k_{1}}+\partial _{i}F_{ik_{1}}=0 \\&#10;&amp;&amp;\phantom{ F +}\ \ \ \ \swarrow \\&#10;&amp;&amp;\partial _{t}F_{k_{1}k_{2}}+\partial _{i}F_{ik_{1}k_{2}}={P_{&lt;k_{1}k_{2}&gt;}}&#10;\\&#10;&amp;&amp;\phantom{ F +}\ \ \ \ \ \swarrow \\&#10;&amp;&amp;\partial _{t}F_{k_{1}k_{2}k_{3}}+\partial _{i}F_{ik_{1}k_{2}k_{3}}={%&#10;P_{k_{1}k_{2}k_{3}}} \\&#10;&amp;&amp;\vdots \\&#10;&amp;&amp;\partial _{t}F_{k_{1}k_{2}\ldots k_{n}}+\partial _{i}{F_{ik_{1}k_{2}\ldots&#10;k_{n}}}={P_{k_{1}k_{2}\ldots k_{n}}} \\&#10;&amp;&amp;\vdots&#10;\end{eqnarray*}%&#10;&#10;&#10;\end{document}"/>
  <p:tag name="IGUANATEXSIZE" val="20"/>
</p:tagLst>
</file>

<file path=ppt/tags/tag7.xml><?xml version="1.0" encoding="utf-8"?>
<p:tagLst xmlns:a="http://schemas.openxmlformats.org/drawingml/2006/main" xmlns:r="http://schemas.openxmlformats.org/officeDocument/2006/relationships" xmlns:p="http://schemas.openxmlformats.org/presentationml/2006/main">
  <p:tag name="LATEXADDIN" val="\documentclass{article}&#10;\usepackage{amsmath}&#10;\pagestyle{empty}&#10;\begin{document}&#10;\[&#10; \frac{\partial \rho }&#10;{\partial t}+\frac{\partial \rho v_{i}}{\partial x^{i}} = 0&#10;\]&#10;&#10;&#10;&#10;\end{document}"/>
  <p:tag name="IGUANATEXSIZE" val="20"/>
</p:tagLst>
</file>

<file path=ppt/tags/tag8.xml><?xml version="1.0" encoding="utf-8"?>
<p:tagLst xmlns:a="http://schemas.openxmlformats.org/drawingml/2006/main" xmlns:r="http://schemas.openxmlformats.org/officeDocument/2006/relationships" xmlns:p="http://schemas.openxmlformats.org/presentationml/2006/main">
  <p:tag name="LATEXADDIN" val="\documentclass{article}&#10;\usepackage{amsmath}&#10;\pagestyle{empty}&#10;\begin{document}&#10;\[&#10;\displaystyle{\frac{\partial (\rho v_{j})}{\partial t}}+\frac{\partial }{\partial x^{i}}%&#10;(\rho v_{i}v_{j}-t_{ij})= 0 &#10;\]&#10;&#10;&#10;&#10;\end{document}"/>
  <p:tag name="IGUANATEXSIZE" val="20"/>
</p:tagLst>
</file>

<file path=ppt/tags/tag9.xml><?xml version="1.0" encoding="utf-8"?>
<p:tagLst xmlns:a="http://schemas.openxmlformats.org/drawingml/2006/main" xmlns:r="http://schemas.openxmlformats.org/officeDocument/2006/relationships" xmlns:p="http://schemas.openxmlformats.org/presentationml/2006/main">
  <p:tag name="LATEXADDIN" val="\documentclass{article}&#10;\usepackage{amsmath}&#10;\pagestyle{empty}&#10;\begin{document}&#10;\[&#10;\frac{\partial E}{\partial t}+\frac{\partial }{\partial x^{i}}%&#10;(Ev_{i}+q_{i}-t_{ij}v_{j})= 0&#10; \]&#10;&#10;&#10;&#10;\end{document}"/>
  <p:tag name="IGUANATEXSIZE" val="20"/>
</p:tagLst>
</file>

<file path=ppt/tags/tag10.xml><?xml version="1.0" encoding="utf-8"?>
<p:tagLst xmlns:a="http://schemas.openxmlformats.org/drawingml/2006/main" xmlns:r="http://schemas.openxmlformats.org/officeDocument/2006/relationships" xmlns:p="http://schemas.openxmlformats.org/presentationml/2006/main">
  <p:tag name="LATEXADDIN" val="\documentclass{article}&#10;\usepackage{amsmath}&#10;\pagestyle{empty}&#10;\begin{document}&#10;\[&#10;\lceil&#10;\]&#10;&#10;&#10;\end{document}"/>
  <p:tag name="IGUANATEXSIZE" val="20"/>
</p:tagLst>
</file>

<file path=ppt/tags/tag11.xml><?xml version="1.0" encoding="utf-8"?>
<p:tagLst xmlns:a="http://schemas.openxmlformats.org/drawingml/2006/main" xmlns:r="http://schemas.openxmlformats.org/officeDocument/2006/relationships" xmlns:p="http://schemas.openxmlformats.org/presentationml/2006/main">
  <p:tag name="LATEXADDIN" val="\documentclass{article}&#10;\usepackage{amsmath}&#10;\usepackage[latin1]{inputenc}&#10;\usepackage{accents}&#10;&#10;\pagestyle{empty}&#10;&#10;\begin{document}&#10;&#10;\parindent0pt&#10;The idea of Rational Extended Thermodynamics  \textsc{M\&quot;uller} and \textsc{Ruggeri} (Springer - Verlag 1993,&#10;1998) was to view the truncated system as a phenomenological system of continuum mechanics and then we consider&#10;the new quantities as constitutive functions:&#10;\begin{eqnarray*}&#10;&amp;&amp;{F_{k_{1}k_{2}\ldots k_{n}k_{n+1}}}\equiv {F_{k_{1}k_{2}\ldots k_{n}k_{n+1}}}\left(&#10;F,F_{k_{1}},F_{k_{1}k_{2}},\ldots F_{k_{1}k_{2}\ldots&#10;k_{n}}\right) \\&#10;&amp;&amp; \\&#10;&amp;&amp;P_{k_{1}k_{2}\ldots k_{j}} \equiv P_{k_{1}k_{2}\ldots k_{j}}\left( F,F_{k_{1}},F_{k_{1}k_{2}},\ldots&#10;F_{k_{1}k_{2}\ldots k_{n}}\right) \quad 2\leq j\leq n.&#10;\end{eqnarray*}&#10;According with the continuum theory, the restrictions on the constitutive equations come only from&#10;\textit{universal principles}, i.e.:&#10;\textit{Entropy principle}, \textit{Objectivity Principle} and \textit{%&#10;Causality and Stability} (convexity of the entropy).&#10;&#10;&#10;&#10;\end{document}"/>
  <p:tag name="IGUANATEXSIZE" val="20"/>
</p:tagLst>
</file>

<file path=ppt/tags/tag12.xml><?xml version="1.0" encoding="utf-8"?>
<p:tagLst xmlns:a="http://schemas.openxmlformats.org/drawingml/2006/main" xmlns:r="http://schemas.openxmlformats.org/officeDocument/2006/relationships" xmlns:p="http://schemas.openxmlformats.org/presentationml/2006/main">
  <p:tag name="ORIGINALHEIGHT" val="2044,5"/>
  <p:tag name="ORIGINALWIDTH" val="3496,5"/>
  <p:tag name="LATEXADDIN" val="\documentclass{article}&#10;\usepackage{amsmath}&#10;\usepackage{color}&#10;\pagestyle{empty}&#10;\begin{document}&#10;\begin{align*}&#10;  &amp;\dot \rho+\rho\frac{\partial v_i}{\partial x_i}=0\\&#10; &amp;\rho\dot v_i -\frac{\partial &#10;(\sigma_{\langle ij\rangle }-p\delta_{ij})}{\partial x_j}=0\\&#10; &amp;\rho\frac{3}{2}\frac{k}{m}\dot T+\frac{\partial q_j}&#10;{\partial x_j}-(\sigma_{\langle ij\rangle}&#10;-p\delta_{ij})\frac{\partial v_i}{\partial x_j}=0\\&#10; &amp;{\color{red}\dot &#10;\sigma_{\langle ij\rangle}+2\sigma_{\langle n\langle i\rangle}\frac{\partial v_{j\rangle}}{\partial x_n}+&#10;\sigma_{\langle ij\rangle}\frac{\partial v_n}{\partial x_n}-\frac{4}{5}\frac{\partial q_{\langle i}}{\partial x_{j\rangle}}} &#10;-2p\frac{\partial v_{\langle i}}{\partial x_{j\rangle}}=-\frac{1}{\tau _S}\sigma_{\langle ij\rangle}\\&#10; &amp;{\color{red} \dot q_i+q_k\frac{\partial v_i}{\partial x_k}+\frac{7}{5}q_i\frac{\partial v_k}{\partial x_k}+\frac{4}{5}q_k\frac{\partial v_{(i}}{\partial x_{k)}}&#10;-\frac{k}{m}T\frac{\partial \sigma_{\langle ij\rangle}}{\partial x_j}}\\&#10; &amp;\hspace{0.35cm}{\color{red}-\frac{\sigma_{\langle ij\rangle}}{\rho}\frac{\partial &#10;\sigma_{\langle jk\rangle}}{\partial x_k}-\frac{7}{2}\frac{k}{m}\sigma_{\langle ij\rangle}\frac{\partial T}{\partial x_j}+\frac{\sigma_{\langle ij\rangle}}{\rho}\frac{\partial p}{\partial x_j}}+&#10;\frac{5}{2}\frac{k}{m}p\frac{\partial T}{\partial x_i}=-\frac{1}{\tau_q}q_i&#10;\end{align*}&#10;&#10;&#10;\end{document}"/>
  <p:tag name="IGUANATEXSIZE" val="20"/>
  <p:tag name="IGUANATEXCURSOR" val="1284"/>
</p:tagLst>
</file>

<file path=ppt/tags/tag13.xml><?xml version="1.0" encoding="utf-8"?>
<p:tagLst xmlns:a="http://schemas.openxmlformats.org/drawingml/2006/main" xmlns:r="http://schemas.openxmlformats.org/officeDocument/2006/relationships" xmlns:p="http://schemas.openxmlformats.org/presentationml/2006/main">
  <p:tag name="ORIGINALHEIGHT" val="753,75"/>
  <p:tag name="ORIGINALWIDTH" val="4289,25"/>
  <p:tag name="LATEXADDIN" val="\documentclass{article}&#10;\usepackage{amsmath}&#10;\pagestyle{empty}&#10;\begin{document}&#10;&#10;It states that actual distribution function $f$ is the&#10;one which maximizes the physical entropy:&#10;\begin{equation*}&#10;  h = - k \int_{R^3} f \log f \, d\boldsymbol{c}&#10;    \rightarrow \textrm{max},&#10; % \label{MomEq:MaxEntropy}&#10;\end{equation*}&#10;under the constraints that its moments are prescribed.&#10;&#10;&#10;\end{document}"/>
  <p:tag name="IGUANATEXSIZE" val="20"/>
  <p:tag name="IGUANATEXCURSOR" val="243"/>
</p:tagLst>
</file>

<file path=ppt/tags/tag14.xml><?xml version="1.0" encoding="utf-8"?>
<p:tagLst xmlns:a="http://schemas.openxmlformats.org/drawingml/2006/main" xmlns:r="http://schemas.openxmlformats.org/officeDocument/2006/relationships" xmlns:p="http://schemas.openxmlformats.org/presentationml/2006/main">
  <p:tag name="ORIGINALHEIGHT" val="1001,25"/>
  <p:tag name="ORIGINALWIDTH" val="4290"/>
  <p:tag name="LATEXADDIN" val="\documentclass{article}&#10;\usepackage{amsmath}&#10;\pagestyle{empty}&#10;\begin{document}&#10;&#10;\[ \frac{\lambda_{\max}}{c_S} \geq&#10;\sqrt{\frac{6}{5}\left(N - \frac{1}{2}\right)} \]&#10;&#10;where $c_S$ is the sound velocity. Therefore,  $\lambda_{\max}$ becomes unbounded when $n \rightarrow \infty$.&#10;\\[10pt]&#10;[Boillat \&amp; Ruggeri (1997)]&#10;&#10;%\includegraphics[scale=0.34]{moments2.pdf}&#10;%\end{columns}&#10;&#10;&#10;\end{document}"/>
  <p:tag name="IGUANATEXSIZE" val="20"/>
  <p:tag name="IGUANATEXCURSOR" val="81"/>
</p:tagLst>
</file>

<file path=ppt/tags/tag15.xml><?xml version="1.0" encoding="utf-8"?>
<p:tagLst xmlns:a="http://schemas.openxmlformats.org/drawingml/2006/main" xmlns:r="http://schemas.openxmlformats.org/officeDocument/2006/relationships" xmlns:p="http://schemas.openxmlformats.org/presentationml/2006/main">
  <p:tag name="LATEXADDIN" val="\documentclass{article}&#10;\usepackage{amsmath}&#10;\pagestyle{empty}&#10;\begin{document}&#10;&#10;\begin{eqnarray*}&#10;&amp;&amp;\partial _{t}F+\partial _{i}F_{i}=0 \\&#10;&amp;&amp;\phantom{ F + }\ \ \swarrow \\&#10;&amp;&amp;\partial _{t}F_{k_{1}}+\partial _{i}F_{ik_{1}}=0 \\&#10;&amp;&amp;\phantom{ F +}\ \ \ \ \swarrow \\&#10;&amp;&amp;\partial _{t}F_{k_{1}k_{2}}+\partial _{i}F_{ik_{1}k_{2}}={P_{&lt;k_{1}k_{2}&gt;}}&#10;\\&#10;&amp;&amp;\phantom{ F +}\ \ \ \ \ \swarrow \\&#10;&amp;&amp;\partial _{t}F_{k_{1}k_{2}k_{3}}+\partial _{i}F_{ik_{1}k_{2}k_{3}}={%&#10;P_{k_{1}k_{2}k_{3}}} \\&#10;&amp;&amp;\vdots \\&#10;&amp;&amp;\partial _{t}F_{k_{1}k_{2}\ldots k_{n}}+\partial _{i}{F_{ik_{1}k_{2}\ldots&#10;k_{n}}}={P_{k_{1}k_{2}\ldots k_{n}}} \\&#10;&amp;&amp;\vdots&#10;\end{eqnarray*}%&#10;&#10;&#10;\end{document}"/>
  <p:tag name="IGUANATEXSIZE" val="20"/>
</p:tagLst>
</file>

<file path=ppt/tags/tag16.xml><?xml version="1.0" encoding="utf-8"?>
<p:tagLst xmlns:a="http://schemas.openxmlformats.org/drawingml/2006/main" xmlns:r="http://schemas.openxmlformats.org/officeDocument/2006/relationships" xmlns:p="http://schemas.openxmlformats.org/presentationml/2006/main">
  <p:tag name="LATEXADDIN" val="\documentclass{article}&#10;\usepackage{amsmath}&#10;\pagestyle{empty}&#10;\begin{document}&#10;\[&#10; \frac{\partial \rho }&#10;{\partial t}+\frac{\partial \rho v_{i}}{\partial x^{i}} = 0&#10;\]&#10;&#10;&#10;&#10;\end{document}"/>
  <p:tag name="IGUANATEXSIZE" val="20"/>
</p:tagLst>
</file>

<file path=ppt/tags/tag17.xml><?xml version="1.0" encoding="utf-8"?>
<p:tagLst xmlns:a="http://schemas.openxmlformats.org/drawingml/2006/main" xmlns:r="http://schemas.openxmlformats.org/officeDocument/2006/relationships" xmlns:p="http://schemas.openxmlformats.org/presentationml/2006/main">
  <p:tag name="LATEXADDIN" val="\documentclass{article}&#10;\usepackage{amsmath}&#10;\pagestyle{empty}&#10;\begin{document}&#10;\[&#10;\displaystyle{\frac{\partial (\rho v_{j})}{\partial t}}+\frac{\partial }{\partial x^{i}}%&#10;(\rho v_{i}v_{j}-t_{ij})= 0 &#10;\]&#10;&#10;&#10;&#10;\end{document}"/>
  <p:tag name="IGUANATEXSIZE" val="20"/>
</p:tagLst>
</file>

<file path=ppt/tags/tag18.xml><?xml version="1.0" encoding="utf-8"?>
<p:tagLst xmlns:a="http://schemas.openxmlformats.org/drawingml/2006/main" xmlns:r="http://schemas.openxmlformats.org/officeDocument/2006/relationships" xmlns:p="http://schemas.openxmlformats.org/presentationml/2006/main">
  <p:tag name="LATEXADDIN" val="\documentclass{article}&#10;\usepackage{amsmath}&#10;\pagestyle{empty}&#10;\begin{document}&#10;\[&#10;\frac{\partial E}{\partial t}+\frac{\partial }{\partial x^{i}}%&#10;(Ev_{i}+q_{i}-t_{ij}v_{j})= 0&#10; \]&#10;&#10;&#10;&#10;\end{document}"/>
  <p:tag name="IGUANATEXSIZE" val="20"/>
</p:tagLst>
</file>

<file path=ppt/tags/tag19.xml><?xml version="1.0" encoding="utf-8"?>
<p:tagLst xmlns:a="http://schemas.openxmlformats.org/drawingml/2006/main" xmlns:r="http://schemas.openxmlformats.org/officeDocument/2006/relationships" xmlns:p="http://schemas.openxmlformats.org/presentationml/2006/main">
  <p:tag name="LATEXADDIN" val="\documentclass{article}&#10;\usepackage{amsmath}&#10;\pagestyle{empty}&#10;\begin{document}&#10;\[&#10;\lceil&#10;\]&#10;&#10;&#10;\end{document}"/>
  <p:tag name="IGUANATEXSIZE" val="20"/>
</p:tagLst>
</file>

<file path=ppt/tags/tag20.xml><?xml version="1.0" encoding="utf-8"?>
<p:tagLst xmlns:a="http://schemas.openxmlformats.org/drawingml/2006/main" xmlns:r="http://schemas.openxmlformats.org/officeDocument/2006/relationships" xmlns:p="http://schemas.openxmlformats.org/presentationml/2006/main">
  <p:tag name="ORIGINALHEIGHT" val="543,75"/>
  <p:tag name="ORIGINALWIDTH" val="1248,75"/>
  <p:tag name="LATEXADDIN" val="\documentclass{article}&#10;\usepackage{amsmath}&#10;\usepackage{color}&#10;\pagestyle{empty}&#10;\begin{document}&#10;\[&#10;\color{red}{3 p = 2 \rho \varepsilon, \quad \rightarrow \quad&#10; \gamma=\frac{5}{3}}&#10;\]&#10;\[&#10;\color{red}{\Pi= 0}&#10;\]&#10;&#10;\end{document}"/>
  <p:tag name="IGUANATEXSIZE" val="20"/>
  <p:tag name="IGUANATEXCURSOR" val="210"/>
</p:tagLst>
</file>

<file path=ppt/tags/tag21.xml><?xml version="1.0" encoding="utf-8"?>
<p:tagLst xmlns:a="http://schemas.openxmlformats.org/drawingml/2006/main" xmlns:r="http://schemas.openxmlformats.org/officeDocument/2006/relationships" xmlns:p="http://schemas.openxmlformats.org/presentationml/2006/main">
  <p:tag name="LATEXADDIN" val="\documentclass{article}&#10;\usepackage{amsmath}&#10;\pagestyle{empty}&#10;\begin{document}&#10;&#10;A crucial step in the development &#10;of the kinetic theory of rarefied polyatomic gases &#10;was made by Borgnakke and Larsen &#10;It is assumed that the distribution function depends on, &#10;in addition to the velocity, &#10;a continuous variable &#10;representing the energy of the internal modes of a molecule in order to take into account the exchange &#10;of energy between translational modes and internal modes. &#10;&#10;The &#10;distribution function $f(t,\mathbf{x},\mathbf{c},I)$ is&#10;defined on the extended domain $[0,\infty) \times  {R}^{3}&#10;\times  {R}^{3} \times [0,\infty)$. Its rate of change is&#10;determined by the Boltzmann equation which has the same &#10;form as the one of monatomic gases  &#10; but the collision term $Q(f)$ now takes into account&#10;the existence of the internal degrees of  &#10;freedom through the collisional cross section. &#10;&#10;&#10;\end{document}"/>
  <p:tag name="IGUANATEXSIZE" val="20"/>
</p:tagLst>
</file>

<file path=ppt/tags/tag22.xml><?xml version="1.0" encoding="utf-8"?>
<p:tagLst xmlns:a="http://schemas.openxmlformats.org/drawingml/2006/main" xmlns:r="http://schemas.openxmlformats.org/officeDocument/2006/relationships" xmlns:p="http://schemas.openxmlformats.org/presentationml/2006/main">
  <p:tag name="LATEXADDIN" val="\documentclass{article}&#10;\usepackage{amsmath}&#10;\pagestyle{empty}&#10;\begin{document}&#10;&#10;\begin{equation}&#10;  \left(%&#10;  \begin{array}{c}&#10;    \rho \\&#10;    \rho v_{i} \\&#10;    \rho v^2  + 2 \rho \varepsilon \\&#10;  \end{array}%&#10;  \right)&#10;  = \int_{R^{3}} \int_{0}^{\infty}&#10;      m \left(%&#10;        \begin{array}{c}&#10;        1 \\&#10;        c_{i} \\&#10;        c^2 + 2 I/m \\&#10;        \end{array}%&#10;      \right)&#10;      f(t, \mathbf{x}, \mathbf{c}, I) \varphi(I) \, dI \,&#10;      d\mathbf{c}, &#10;  \label{Poly:HydroMoments}&#10;\end{equation}&#10;&#10;\end{document}"/>
  <p:tag name="IGUANATEXSIZE" val="20"/>
</p:tagLst>
</file>

<file path=ppt/tags/tag23.xml><?xml version="1.0" encoding="utf-8"?>
<p:tagLst xmlns:a="http://schemas.openxmlformats.org/drawingml/2006/main" xmlns:r="http://schemas.openxmlformats.org/officeDocument/2006/relationships" xmlns:p="http://schemas.openxmlformats.org/presentationml/2006/main">
  <p:tag name="LATEXADDIN" val="\documentclass{article}&#10;\usepackage{amsmath}&#10;\pagestyle{empty}&#10;\begin{document}&#10;Note that the internal energy density can be divided into the&#10;translational part $\rho \varepsilon_{T}$ and the part of the&#10;internal degrees of freedom $\rho \varepsilon_{I}$:&#10;\begin{align}&#10;  \rho \varepsilon_{T} &amp; = \int_{R^{3}} \int_{0}^{\infty}&#10;    \frac{1}{2} m C^2&#10;    f(t, \mathbf{x}, \mathbf{C}, I) \varphi(I) \, dI \,&#10;    d\mathbf{C},&#10;  \nonumber \\&#10;  \rho \varepsilon_{I} &amp; = \int_{R^{3}} \int_{0}^{\infty}&#10;    I f(t, \mathbf{x}, \mathbf{C}, I) \varphi(I) \, dI \,&#10;    d\mathbf{C}.&#10;  \label{Poly:EnergyDef}&#10;\end{align}&#10;\end{document}"/>
  <p:tag name="IGUANATEXSIZE" val="20"/>
</p:tagLst>
</file>

<file path=ppt/tags/tag24.xml><?xml version="1.0" encoding="utf-8"?>
<p:tagLst xmlns:a="http://schemas.openxmlformats.org/drawingml/2006/main" xmlns:r="http://schemas.openxmlformats.org/officeDocument/2006/relationships" xmlns:p="http://schemas.openxmlformats.org/presentationml/2006/main">
  <p:tag name="LATEXADDIN" val="\documentclass{article}&#10;\usepackage{amsmath}&#10;\pagestyle{empty}&#10;\begin{document}&#10;\begin{align*}&#10;&amp; F_{k_1 k_2 \cdots k_j}=&#10; \int_{R^3}\int_0^\infty{m f c_{k_1} c_{k_2}&#10; \cdots c_{k_j} \varphi(I) dI \, d\boldsymbol{c}} \\&#10;&amp;&#10; G_{kk k_1 k_2 \cdots k_j}=&#10; \int_{R^3}\int_0^\infty{m f \left(c^2+ 2 \frac{I}{m}\right) c_{k_1} c_{k_2}&#10; \cdots c_{k_j} \varphi(I) dI \, d\boldsymbol{c}} \\&#10;\end{align*}&#10;\end{document}"/>
  <p:tag name="IGUANATEXSIZE" val="20"/>
</p:tagLst>
</file>

<file path=ppt/tags/tag25.xml><?xml version="1.0" encoding="utf-8"?>
<p:tagLst xmlns:a="http://schemas.openxmlformats.org/drawingml/2006/main" xmlns:r="http://schemas.openxmlformats.org/officeDocument/2006/relationships" xmlns:p="http://schemas.openxmlformats.org/presentationml/2006/main">
  <p:tag name="LATEXADDIN" val="\documentclass{article}&#10;\usepackage{amsmath}&#10;\pagestyle{empty}&#10;\begin{document}&#10;&#10;\begin{align*}&#10; \begin{split}&#10;  &amp;\partial_t F + \partial_i F_i = 0,\\&#10;  &amp;\partial_t F_{k_1} + \partial_i F_{ik_1} = 0, \\&#10;  &amp; \partial_t F_{k_1 k_2} + \partial_i F_{ik_1 k_2} = P_{k_1 k_2}, \ \ \ \ \ \ \ \quad \qquad \partial_t G_{kk} + \partial_i G_{ikk}=0,\\&#10;  &amp;\vdots \hspace{4.05cm}\quad  \qquad \partial_t G_{kkj_1} + \partial_i G_{kkij_1} =Q_{kkj_1},\\&#10;  &amp;\vdots \hspace{4.05cm} \quad \qquad \vdots \\&#10;  &amp; \partial_t F_{k_1 k_2 \dots k_N} + \partial_i F_{ik_1 k_2 \dots k_{N}} = P_{k_1 k_2 \dots k_N}, \,\,\,\,  \vdots \\&#10;  &amp;  \hspace{4.2cm} \quad \qquad  \partial_t G_{k k j_1 j_2 \dots j_M} + \partial_i G_{kkij_1 j_2 \dots j_{M}} = Q_{kk j_1 j_2 \dots j_M}. &#10; \end{split}&#10;\end{align*}&#10;&#10;\end{document}"/>
  <p:tag name="IGUANATEXSIZE" val="20"/>
</p:tagLst>
</file>

<file path=ppt/theme/_rels/theme1.xml.rels><?xml version="1.0" encoding="UTF-8" standalone="yes"?>
<Relationships xmlns="http://schemas.openxmlformats.org/package/2006/relationships"><Relationship Id="rId1" Type="http://schemas.openxmlformats.org/officeDocument/2006/relationships/image" Target="../media/image1.jpeg"/></Relationships>
</file>

<file path=ppt/theme/theme1.xml><?xml version="1.0" encoding="utf-8"?>
<a:theme xmlns:a="http://schemas.openxmlformats.org/drawingml/2006/main" name="Equinozio">
  <a:themeElements>
    <a:clrScheme name="Equinozio">
      <a:dk1>
        <a:sysClr val="windowText" lastClr="000000"/>
      </a:dk1>
      <a:lt1>
        <a:sysClr val="window" lastClr="FFFFFF"/>
      </a:lt1>
      <a:dk2>
        <a:srgbClr val="04617B"/>
      </a:dk2>
      <a:lt2>
        <a:srgbClr val="DBF5F9"/>
      </a:lt2>
      <a:accent1>
        <a:srgbClr val="0F6FC6"/>
      </a:accent1>
      <a:accent2>
        <a:srgbClr val="009DD9"/>
      </a:accent2>
      <a:accent3>
        <a:srgbClr val="0BD0D9"/>
      </a:accent3>
      <a:accent4>
        <a:srgbClr val="10CF9B"/>
      </a:accent4>
      <a:accent5>
        <a:srgbClr val="7CCA62"/>
      </a:accent5>
      <a:accent6>
        <a:srgbClr val="A5C249"/>
      </a:accent6>
      <a:hlink>
        <a:srgbClr val="F49100"/>
      </a:hlink>
      <a:folHlink>
        <a:srgbClr val="85DFD0"/>
      </a:folHlink>
    </a:clrScheme>
    <a:fontScheme name="Equinozio">
      <a:majorFont>
        <a:latin typeface="Calibri"/>
        <a:ea typeface=""/>
        <a:cs typeface=""/>
        <a:font script="Jpan" typeface="ＭＳ Ｐゴシック"/>
        <a:font script="Hang" typeface="HY중고딕"/>
        <a:font script="Hans" typeface="隶书"/>
        <a:font script="Hant" typeface="微軟正黑體"/>
        <a:font script="Arab" typeface="Traditional Arabic"/>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ajorFont>
      <a:minorFont>
        <a:latin typeface="Constantia"/>
        <a:ea typeface=""/>
        <a:cs typeface=""/>
        <a:font script="Jpan" typeface="HGP明朝E"/>
        <a:font script="Hang" typeface="HY신명조"/>
        <a:font script="Hans" typeface="宋体"/>
        <a:font script="Hant" typeface="新細明體"/>
        <a:font script="Arab" typeface="Majalla UI"/>
        <a:font script="Hebr" typeface="David"/>
        <a:font script="Thai" typeface="Browalli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inorFont>
    </a:fontScheme>
    <a:fmtScheme name="Equinozio">
      <a:fillStyleLst>
        <a:solidFill>
          <a:schemeClr val="phClr"/>
        </a:solidFill>
        <a:gradFill rotWithShape="1">
          <a:gsLst>
            <a:gs pos="0">
              <a:schemeClr val="phClr">
                <a:tint val="70000"/>
                <a:satMod val="130000"/>
              </a:schemeClr>
            </a:gs>
            <a:gs pos="43000">
              <a:schemeClr val="phClr">
                <a:tint val="44000"/>
                <a:satMod val="165000"/>
              </a:schemeClr>
            </a:gs>
            <a:gs pos="93000">
              <a:schemeClr val="phClr">
                <a:tint val="15000"/>
                <a:satMod val="165000"/>
              </a:schemeClr>
            </a:gs>
            <a:gs pos="100000">
              <a:schemeClr val="phClr">
                <a:tint val="5000"/>
                <a:satMod val="250000"/>
              </a:schemeClr>
            </a:gs>
          </a:gsLst>
          <a:path path="circle">
            <a:fillToRect l="50000" t="130000" r="50000" b="-30000"/>
          </a:path>
        </a:gradFill>
        <a:gradFill rotWithShape="1">
          <a:gsLst>
            <a:gs pos="0">
              <a:schemeClr val="phClr">
                <a:tint val="98000"/>
                <a:shade val="25000"/>
                <a:satMod val="250000"/>
              </a:schemeClr>
            </a:gs>
            <a:gs pos="68000">
              <a:schemeClr val="phClr">
                <a:tint val="86000"/>
                <a:satMod val="115000"/>
              </a:schemeClr>
            </a:gs>
            <a:gs pos="100000">
              <a:schemeClr val="phClr">
                <a:tint val="50000"/>
                <a:satMod val="150000"/>
              </a:schemeClr>
            </a:gs>
          </a:gsLst>
          <a:path path="circle">
            <a:fillToRect l="50000" t="130000" r="50000" b="-30000"/>
          </a:path>
        </a:gradFill>
      </a:fillStyleLst>
      <a:lnStyleLst>
        <a:ln w="9525" cap="flat" cmpd="sng" algn="ctr">
          <a:solidFill>
            <a:schemeClr val="phClr">
              <a:shade val="50000"/>
              <a:satMod val="103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57150" dist="38100" dir="5400000" algn="ctr" rotWithShape="0">
              <a:schemeClr val="phClr">
                <a:shade val="9000"/>
                <a:alpha val="48000"/>
                <a:satMod val="105000"/>
              </a:schemeClr>
            </a:outerShdw>
          </a:effectLst>
        </a:effectStyle>
        <a:effectStyle>
          <a:effectLst>
            <a:outerShdw blurRad="57150" dist="38100" dir="5400000" algn="ctr" rotWithShape="0">
              <a:schemeClr val="phClr">
                <a:shade val="9000"/>
                <a:alpha val="48000"/>
                <a:satMod val="105000"/>
              </a:schemeClr>
            </a:outerShdw>
          </a:effectLst>
        </a:effectStyle>
        <a:effectStyle>
          <a:effectLst>
            <a:outerShdw blurRad="57150" dist="38100" dir="5400000" algn="ctr" rotWithShape="0">
              <a:schemeClr val="phClr">
                <a:shade val="9000"/>
                <a:alpha val="48000"/>
                <a:satMod val="105000"/>
              </a:schemeClr>
            </a:outerShdw>
          </a:effectLst>
          <a:scene3d>
            <a:camera prst="orthographicFront">
              <a:rot lat="0" lon="0" rev="0"/>
            </a:camera>
            <a:lightRig rig="glow" dir="tl">
              <a:rot lat="0" lon="0" rev="900000"/>
            </a:lightRig>
          </a:scene3d>
          <a:sp3d prstMaterial="powder">
            <a:bevelT w="25400" h="38100"/>
          </a:sp3d>
        </a:effectStyle>
      </a:effectStyleLst>
      <a:bgFillStyleLst>
        <a:solidFill>
          <a:schemeClr val="phClr"/>
        </a:solidFill>
        <a:gradFill rotWithShape="1">
          <a:gsLst>
            <a:gs pos="0">
              <a:schemeClr val="phClr">
                <a:tint val="80000"/>
                <a:satMod val="400000"/>
              </a:schemeClr>
            </a:gs>
            <a:gs pos="25000">
              <a:schemeClr val="phClr">
                <a:tint val="83000"/>
                <a:satMod val="320000"/>
              </a:schemeClr>
            </a:gs>
            <a:gs pos="100000">
              <a:schemeClr val="phClr">
                <a:shade val="15000"/>
                <a:satMod val="320000"/>
              </a:schemeClr>
            </a:gs>
          </a:gsLst>
          <a:path path="circle">
            <a:fillToRect l="10000" t="110000" r="10000" b="100000"/>
          </a:path>
        </a:gradFill>
        <a:blipFill>
          <a:blip xmlns:r="http://schemas.openxmlformats.org/officeDocument/2006/relationships" r:embed="rId1">
            <a:duotone>
              <a:schemeClr val="phClr">
                <a:shade val="90000"/>
                <a:satMod val="150000"/>
              </a:schemeClr>
              <a:schemeClr val="phClr">
                <a:tint val="88000"/>
                <a:satMod val="150000"/>
              </a:schemeClr>
            </a:duotone>
          </a:blip>
          <a:tile tx="0" ty="0" sx="65000" sy="65000" flip="none" algn="tl"/>
        </a:blipFill>
      </a:bgFillStyleLst>
    </a:fmtScheme>
  </a:themeElements>
  <a:objectDefaults/>
  <a:extraClrSchemeLst/>
</a:theme>
</file>

<file path=ppt/theme/theme2.xml><?xml version="1.0" encoding="utf-8"?>
<a:theme xmlns:a="http://schemas.openxmlformats.org/drawingml/2006/main" name="Tema di Office">
  <a:themeElements>
    <a:clrScheme name="">
      <a:dk1>
        <a:srgbClr val="000000"/>
      </a:dk1>
      <a:lt1>
        <a:srgbClr val="FFFFFF"/>
      </a:lt1>
      <a:dk2>
        <a:srgbClr val="000000"/>
      </a:dk2>
      <a:lt2>
        <a:srgbClr val="808080"/>
      </a:lt2>
      <a:accent1>
        <a:srgbClr val="BBE0E3"/>
      </a:accent1>
      <a:accent2>
        <a:srgbClr val="333399"/>
      </a:accent2>
      <a:accent3>
        <a:srgbClr val="FFFFFF"/>
      </a:accent3>
      <a:accent4>
        <a:srgbClr val="000000"/>
      </a:accent4>
      <a:accent5>
        <a:srgbClr val="DAEDEF"/>
      </a:accent5>
      <a:accent6>
        <a:srgbClr val="2D2D8A"/>
      </a:accent6>
      <a:hlink>
        <a:srgbClr val="009999"/>
      </a:hlink>
      <a:folHlink>
        <a:srgbClr val="99CC0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emplate>Flow</Template>
  <TotalTime>5227</TotalTime>
  <Words>782</Words>
  <Application>Microsoft Macintosh PowerPoint</Application>
  <PresentationFormat>Presentazione su schermo (4:3)</PresentationFormat>
  <Paragraphs>86</Paragraphs>
  <Slides>21</Slides>
  <Notes>1</Notes>
  <HiddenSlides>0</HiddenSlides>
  <MMClips>0</MMClips>
  <ScaleCrop>false</ScaleCrop>
  <HeadingPairs>
    <vt:vector size="6" baseType="variant">
      <vt:variant>
        <vt:lpstr>Caratteri utilizzati</vt:lpstr>
      </vt:variant>
      <vt:variant>
        <vt:i4>5</vt:i4>
      </vt:variant>
      <vt:variant>
        <vt:lpstr>Tema</vt:lpstr>
      </vt:variant>
      <vt:variant>
        <vt:i4>1</vt:i4>
      </vt:variant>
      <vt:variant>
        <vt:lpstr>Titoli diapositive</vt:lpstr>
      </vt:variant>
      <vt:variant>
        <vt:i4>21</vt:i4>
      </vt:variant>
    </vt:vector>
  </HeadingPairs>
  <TitlesOfParts>
    <vt:vector size="27" baseType="lpstr">
      <vt:lpstr>Calibri</vt:lpstr>
      <vt:lpstr>Constantia</vt:lpstr>
      <vt:lpstr>Mangal</vt:lpstr>
      <vt:lpstr>Wingdings 2</vt:lpstr>
      <vt:lpstr>Arial</vt:lpstr>
      <vt:lpstr>Equinozio</vt:lpstr>
      <vt:lpstr>Non-linear Wave propagation and Non-Equilibrium Thermodynamics – Part 5</vt:lpstr>
      <vt:lpstr>Presentazione di PowerPoint</vt:lpstr>
      <vt:lpstr>Presentazione di PowerPoint</vt:lpstr>
      <vt:lpstr>Presentazione di PowerPoint</vt:lpstr>
      <vt:lpstr>Il caso dei 13 Momenti </vt:lpstr>
      <vt:lpstr>Principio di Indifferenza Materiale?</vt:lpstr>
      <vt:lpstr>Problema della Chiusura e Principio della massima Entropia</vt:lpstr>
      <vt:lpstr>Presentazione di PowerPoint</vt:lpstr>
      <vt:lpstr>Presentazione di PowerPoint</vt:lpstr>
      <vt:lpstr>Successi della Termodinamica Estesa: Aspetti Matematici</vt:lpstr>
      <vt:lpstr>Presentazione di PowerPoint</vt:lpstr>
      <vt:lpstr>Presentazione di PowerPoint</vt:lpstr>
      <vt:lpstr>Successi della Termodinamica Estesa: Confronto con i dati sperimentali: onde sonore al alta frequenza</vt:lpstr>
      <vt:lpstr>Presentazione di PowerPoint</vt:lpstr>
      <vt:lpstr>Presentazione di PowerPoint</vt:lpstr>
      <vt:lpstr>Presentazione di PowerPoint</vt:lpstr>
      <vt:lpstr>Presentazione di PowerPoint</vt:lpstr>
      <vt:lpstr>Risultati Recenti – Estensione ai Gas Poliatomici e Densi</vt:lpstr>
      <vt:lpstr>Presentazione di PowerPoint</vt:lpstr>
      <vt:lpstr>Presentazione di PowerPoint</vt:lpstr>
      <vt:lpstr>Risultati Recenti</vt:lpstr>
    </vt:vector>
  </TitlesOfParts>
  <Company>CIRAM</Company>
  <LinksUpToDate>false</LinksUpToDate>
  <SharedDoc>false</SharedDoc>
  <HyperlinksChanged>false</HyperlinksChanged>
  <AppVersion>15.0027</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Slide 1</dc:title>
  <dc:creator>Tommaso Ruggeri</dc:creator>
  <cp:lastModifiedBy>Tommaso Ruggeri</cp:lastModifiedBy>
  <cp:revision>385</cp:revision>
  <dcterms:created xsi:type="dcterms:W3CDTF">2003-02-02T07:44:14Z</dcterms:created>
  <dcterms:modified xsi:type="dcterms:W3CDTF">2017-01-18T16:48:43Z</dcterms:modified>
</cp:coreProperties>
</file>